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1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AAD28-09A8-49DD-A40A-425F1324A81C}" type="datetimeFigureOut">
              <a:rPr kumimoji="1" lang="ja-JP" altLang="en-US" smtClean="0"/>
              <a:t>2014/12/22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CB367-4D43-4AD0-8063-80E86A8F97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1041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AAD28-09A8-49DD-A40A-425F1324A81C}" type="datetimeFigureOut">
              <a:rPr kumimoji="1" lang="ja-JP" altLang="en-US" smtClean="0"/>
              <a:t>2014/12/22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CB367-4D43-4AD0-8063-80E86A8F97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9239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AAD28-09A8-49DD-A40A-425F1324A81C}" type="datetimeFigureOut">
              <a:rPr kumimoji="1" lang="ja-JP" altLang="en-US" smtClean="0"/>
              <a:t>2014/12/22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CB367-4D43-4AD0-8063-80E86A8F97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6005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AAD28-09A8-49DD-A40A-425F1324A81C}" type="datetimeFigureOut">
              <a:rPr kumimoji="1" lang="ja-JP" altLang="en-US" smtClean="0"/>
              <a:t>2014/12/22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CB367-4D43-4AD0-8063-80E86A8F97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6532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AAD28-09A8-49DD-A40A-425F1324A81C}" type="datetimeFigureOut">
              <a:rPr kumimoji="1" lang="ja-JP" altLang="en-US" smtClean="0"/>
              <a:t>2014/12/22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CB367-4D43-4AD0-8063-80E86A8F97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9056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AAD28-09A8-49DD-A40A-425F1324A81C}" type="datetimeFigureOut">
              <a:rPr kumimoji="1" lang="ja-JP" altLang="en-US" smtClean="0"/>
              <a:t>2014/12/22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CB367-4D43-4AD0-8063-80E86A8F97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8774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AAD28-09A8-49DD-A40A-425F1324A81C}" type="datetimeFigureOut">
              <a:rPr kumimoji="1" lang="ja-JP" altLang="en-US" smtClean="0"/>
              <a:t>2014/12/22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CB367-4D43-4AD0-8063-80E86A8F97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960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AAD28-09A8-49DD-A40A-425F1324A81C}" type="datetimeFigureOut">
              <a:rPr kumimoji="1" lang="ja-JP" altLang="en-US" smtClean="0"/>
              <a:t>2014/12/22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CB367-4D43-4AD0-8063-80E86A8F97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5336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AAD28-09A8-49DD-A40A-425F1324A81C}" type="datetimeFigureOut">
              <a:rPr kumimoji="1" lang="ja-JP" altLang="en-US" smtClean="0"/>
              <a:t>2014/12/22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CB367-4D43-4AD0-8063-80E86A8F97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3367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AAD28-09A8-49DD-A40A-425F1324A81C}" type="datetimeFigureOut">
              <a:rPr kumimoji="1" lang="ja-JP" altLang="en-US" smtClean="0"/>
              <a:t>2014/12/22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CB367-4D43-4AD0-8063-80E86A8F97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1711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AAD28-09A8-49DD-A40A-425F1324A81C}" type="datetimeFigureOut">
              <a:rPr kumimoji="1" lang="ja-JP" altLang="en-US" smtClean="0"/>
              <a:t>2014/12/22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CB367-4D43-4AD0-8063-80E86A8F97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3065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1AAD28-09A8-49DD-A40A-425F1324A81C}" type="datetimeFigureOut">
              <a:rPr kumimoji="1" lang="ja-JP" altLang="en-US" smtClean="0"/>
              <a:t>2014/12/22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CB367-4D43-4AD0-8063-80E86A8F97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8145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1801813"/>
            <a:ext cx="8526463" cy="326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7726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画面に合わせる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Keiko Tomioka</dc:creator>
  <cp:lastModifiedBy>Keiko Tomioka</cp:lastModifiedBy>
  <cp:revision>2</cp:revision>
  <dcterms:created xsi:type="dcterms:W3CDTF">2014-12-22T01:56:33Z</dcterms:created>
  <dcterms:modified xsi:type="dcterms:W3CDTF">2014-12-22T01:59:37Z</dcterms:modified>
</cp:coreProperties>
</file>