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827" autoAdjust="0"/>
  </p:normalViewPr>
  <p:slideViewPr>
    <p:cSldViewPr>
      <p:cViewPr>
        <p:scale>
          <a:sx n="112" d="100"/>
          <a:sy n="112" d="100"/>
        </p:scale>
        <p:origin x="-109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99723-2A60-435F-A72B-45A7E2A38E63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1BBEF-1710-4848-B32F-4E551B08480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857499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1BBEF-1710-4848-B32F-4E551B08480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7826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9FCEF-47AD-43B3-8C1B-09D16C611E2D}" type="datetimeFigureOut">
              <a:rPr kumimoji="1" lang="ja-JP" altLang="en-US" smtClean="0"/>
              <a:pPr/>
              <a:t>2016/10/12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F6330-D603-44FC-8FAF-53569B03D02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373216" y="107504"/>
            <a:ext cx="1377300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/>
              <a:t>２０１６</a:t>
            </a:r>
            <a:r>
              <a:rPr lang="ja-JP" altLang="en-US" sz="1100" dirty="0" smtClean="0"/>
              <a:t>年１０</a:t>
            </a:r>
            <a:r>
              <a:rPr kumimoji="1" lang="ja-JP" altLang="en-US" sz="1100" dirty="0" smtClean="0"/>
              <a:t>月</a:t>
            </a:r>
            <a:r>
              <a:rPr kumimoji="1" lang="ja-JP" altLang="en-US" sz="1100" dirty="0" smtClean="0"/>
              <a:t>１</a:t>
            </a:r>
            <a:r>
              <a:rPr lang="ja-JP" altLang="en-US" sz="1100" dirty="0" smtClean="0"/>
              <a:t>３</a:t>
            </a:r>
            <a:r>
              <a:rPr kumimoji="1" lang="ja-JP" altLang="en-US" sz="1100" dirty="0" smtClean="0"/>
              <a:t>日</a:t>
            </a:r>
            <a:endParaRPr kumimoji="1" lang="ja-JP" altLang="en-US" sz="11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8141" y="187896"/>
            <a:ext cx="1031051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100" dirty="0"/>
              <a:t>プレスリリース</a:t>
            </a:r>
            <a:endParaRPr kumimoji="1" lang="ja-JP" altLang="en-US" sz="11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6672" y="755576"/>
            <a:ext cx="5851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業界最安！民泊運営を代行する新サービス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81369" y="1219562"/>
            <a:ext cx="51491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 smtClean="0"/>
              <a:t>民泊マーケット変化</a:t>
            </a:r>
            <a:r>
              <a:rPr lang="ja-JP" altLang="en-US" sz="1000" dirty="0"/>
              <a:t>に頭を悩まされている方々に</a:t>
            </a:r>
            <a:r>
              <a:rPr lang="ja-JP" altLang="en-US" sz="1000" dirty="0" smtClean="0"/>
              <a:t>朗報！月額</a:t>
            </a:r>
            <a:r>
              <a:rPr lang="ja-JP" altLang="en-US" sz="1000" dirty="0"/>
              <a:t>￥</a:t>
            </a:r>
            <a:r>
              <a:rPr lang="en-US" altLang="ja-JP" sz="1000" dirty="0"/>
              <a:t>5,980</a:t>
            </a:r>
            <a:r>
              <a:rPr lang="ja-JP" altLang="en-US" sz="1000" dirty="0" smtClean="0"/>
              <a:t>からの運営</a:t>
            </a:r>
            <a:r>
              <a:rPr lang="ja-JP" altLang="en-US" sz="1000" dirty="0"/>
              <a:t>代行</a:t>
            </a:r>
            <a:r>
              <a:rPr lang="ja-JP" altLang="en-US" sz="1000" dirty="0" smtClean="0"/>
              <a:t>サービス</a:t>
            </a:r>
          </a:p>
          <a:p>
            <a:endParaRPr kumimoji="1" lang="ja-JP" altLang="en-US" sz="1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04664" y="1762671"/>
            <a:ext cx="6078908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 smtClean="0"/>
              <a:t>民泊運営者向けのサービスを展開する、</a:t>
            </a:r>
            <a:r>
              <a:rPr kumimoji="1" lang="ja-JP" altLang="en-US" sz="1050" dirty="0" smtClean="0"/>
              <a:t>株式会社デバイスエージェンシー　所在地（大阪市西区南堀江</a:t>
            </a:r>
            <a:endParaRPr kumimoji="1" lang="en-US" altLang="ja-JP" sz="1050" dirty="0" smtClean="0"/>
          </a:p>
          <a:p>
            <a:r>
              <a:rPr kumimoji="1" lang="ja-JP" altLang="en-US" sz="1050" dirty="0" smtClean="0"/>
              <a:t>４丁目１７番１８号原田ビルディング１階）の代表取締役 田中実は、海外からのインバウンド利用者の需要</a:t>
            </a:r>
            <a:endParaRPr kumimoji="1" lang="en-US" altLang="ja-JP" sz="1050" dirty="0" smtClean="0"/>
          </a:p>
          <a:p>
            <a:r>
              <a:rPr lang="ja-JP" altLang="en-US" sz="1050" dirty="0" smtClean="0"/>
              <a:t>に対応した</a:t>
            </a:r>
            <a:r>
              <a:rPr kumimoji="1" lang="ja-JP" altLang="en-US" sz="1050" dirty="0" smtClean="0"/>
              <a:t>宿泊施設や</a:t>
            </a:r>
            <a:r>
              <a:rPr lang="ja-JP" altLang="en-US" sz="1050" dirty="0" smtClean="0"/>
              <a:t>民泊施設など</a:t>
            </a:r>
            <a:r>
              <a:rPr kumimoji="1" lang="ja-JP" altLang="en-US" sz="1050" dirty="0" smtClean="0"/>
              <a:t>の運営を代行するサービスを</a:t>
            </a:r>
            <a:r>
              <a:rPr lang="ja-JP" altLang="en-US" sz="1050" dirty="0" smtClean="0"/>
              <a:t>販売した。</a:t>
            </a:r>
            <a:endParaRPr kumimoji="1" lang="en-US" altLang="ja-JP" sz="1050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6672" y="2485290"/>
            <a:ext cx="5904656" cy="5424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 smtClean="0"/>
              <a:t>このサービスは、運営業務のほか他社にはない</a:t>
            </a:r>
            <a:r>
              <a:rPr lang="ja-JP" altLang="en-US" sz="1050" dirty="0"/>
              <a:t>多彩な機能を</a:t>
            </a:r>
            <a:r>
              <a:rPr lang="ja-JP" altLang="en-US" sz="1050" dirty="0" smtClean="0"/>
              <a:t>盛り込んだオリジナルアプリ</a:t>
            </a:r>
            <a:r>
              <a:rPr lang="ja-JP" altLang="en-US" sz="1050" dirty="0"/>
              <a:t>「エアサ ポタッチ」を導入したタブレット</a:t>
            </a:r>
            <a:r>
              <a:rPr lang="ja-JP" altLang="en-US" sz="1050" dirty="0" smtClean="0"/>
              <a:t>を貸し出し、近隣</a:t>
            </a:r>
            <a:r>
              <a:rPr lang="ja-JP" altLang="en-US" sz="1050" dirty="0"/>
              <a:t>住民にも配慮する</a:t>
            </a:r>
            <a:r>
              <a:rPr lang="ja-JP" altLang="en-US" sz="1050" dirty="0" smtClean="0"/>
              <a:t>ことが出来る。</a:t>
            </a:r>
            <a:endParaRPr lang="en-US" altLang="ja-JP" sz="1050" dirty="0" smtClean="0"/>
          </a:p>
          <a:p>
            <a:r>
              <a:rPr lang="ja-JP" altLang="en-US" sz="1050" dirty="0" smtClean="0"/>
              <a:t>また</a:t>
            </a:r>
            <a:r>
              <a:rPr lang="en-US" altLang="ja-JP" sz="1050" dirty="0" smtClean="0"/>
              <a:t>24</a:t>
            </a:r>
            <a:r>
              <a:rPr lang="ja-JP" altLang="en-US" sz="1050" dirty="0"/>
              <a:t>時間多言語対応</a:t>
            </a:r>
            <a:r>
              <a:rPr lang="ja-JP" altLang="en-US" sz="1050" dirty="0" smtClean="0"/>
              <a:t>コールセンター</a:t>
            </a:r>
            <a:r>
              <a:rPr lang="ja-JP" altLang="en-US" sz="1050" dirty="0"/>
              <a:t>も導入し</a:t>
            </a:r>
            <a:r>
              <a:rPr lang="ja-JP" altLang="en-US" sz="1050" dirty="0" smtClean="0"/>
              <a:t>、</a:t>
            </a:r>
            <a:r>
              <a:rPr lang="ja-JP" altLang="en-US" sz="1050" dirty="0"/>
              <a:t>宿泊客</a:t>
            </a:r>
            <a:r>
              <a:rPr lang="ja-JP" altLang="en-US" sz="1050" dirty="0" smtClean="0"/>
              <a:t>へのサポートも</a:t>
            </a:r>
            <a:r>
              <a:rPr lang="ja-JP" altLang="en-US" sz="1050" dirty="0"/>
              <a:t>整</a:t>
            </a:r>
            <a:r>
              <a:rPr lang="ja-JP" altLang="en-US" sz="1050" dirty="0" smtClean="0"/>
              <a:t>えてい</a:t>
            </a:r>
            <a:r>
              <a:rPr lang="ja-JP" altLang="en-US" sz="1050" dirty="0"/>
              <a:t>る</a:t>
            </a:r>
            <a:r>
              <a:rPr lang="ja-JP" altLang="en-US" sz="1050" dirty="0" smtClean="0"/>
              <a:t>。</a:t>
            </a:r>
            <a:endParaRPr lang="en-US" altLang="ja-JP" sz="1050" dirty="0" smtClean="0"/>
          </a:p>
          <a:p>
            <a:r>
              <a:rPr lang="ja-JP" altLang="en-US" sz="1050" dirty="0" smtClean="0"/>
              <a:t>安心の代行</a:t>
            </a:r>
            <a:r>
              <a:rPr lang="ja-JP" altLang="en-US" sz="1050" dirty="0"/>
              <a:t>サービスを格安でご提供し、お客</a:t>
            </a:r>
            <a:r>
              <a:rPr lang="ja-JP" altLang="en-US" sz="1050" dirty="0" smtClean="0"/>
              <a:t>様の収支</a:t>
            </a:r>
            <a:r>
              <a:rPr lang="ja-JP" altLang="en-US" sz="1050" dirty="0"/>
              <a:t>黒字化に貢 献致します。 </a:t>
            </a:r>
            <a:endParaRPr lang="en-US" altLang="ja-JP" sz="1050" dirty="0" smtClean="0"/>
          </a:p>
          <a:p>
            <a:endParaRPr lang="en-US" altLang="ja-JP" sz="1050" dirty="0" smtClean="0"/>
          </a:p>
          <a:p>
            <a:r>
              <a:rPr lang="ja-JP" altLang="en-US" sz="1050" dirty="0" smtClean="0"/>
              <a:t>■サービス概要</a:t>
            </a:r>
            <a:endParaRPr lang="en-US" altLang="ja-JP" sz="1050" dirty="0" smtClean="0"/>
          </a:p>
          <a:p>
            <a:r>
              <a:rPr lang="ja-JP" altLang="en-US" sz="1050" dirty="0" smtClean="0"/>
              <a:t>◎低価格・選べるサポートプラン　月額５</a:t>
            </a:r>
            <a:r>
              <a:rPr lang="en-US" altLang="ja-JP" sz="1050" dirty="0" smtClean="0"/>
              <a:t>,</a:t>
            </a:r>
            <a:r>
              <a:rPr lang="ja-JP" altLang="en-US" sz="1050" dirty="0" smtClean="0"/>
              <a:t>９８０円～最大 ９</a:t>
            </a:r>
            <a:r>
              <a:rPr lang="en-US" altLang="ja-JP" sz="1050" dirty="0" smtClean="0"/>
              <a:t>,</a:t>
            </a:r>
            <a:r>
              <a:rPr lang="ja-JP" altLang="en-US" sz="1050" dirty="0" smtClean="0"/>
              <a:t>９８０円</a:t>
            </a:r>
          </a:p>
          <a:p>
            <a:r>
              <a:rPr lang="ja-JP" altLang="en-US" sz="1050" dirty="0" smtClean="0"/>
              <a:t>業界トップのコストパフォーマンス！基本的な運営業務のほか、他社にはない多彩な機能を盛り込んだ弊社 オリジナルアプリを導入したタブレットをレンタル！ゲストや近隣住人にも配慮します。</a:t>
            </a:r>
            <a:endParaRPr lang="en-US" altLang="ja-JP" sz="1050" dirty="0" smtClean="0"/>
          </a:p>
          <a:p>
            <a:r>
              <a:rPr lang="ja-JP" altLang="en-US" sz="1050" dirty="0" smtClean="0"/>
              <a:t>コールセンターへの受電回数により基本料金変動する仕組みです。（</a:t>
            </a:r>
            <a:r>
              <a:rPr lang="en-US" altLang="ja-JP" sz="1050" dirty="0" smtClean="0"/>
              <a:t>1</a:t>
            </a:r>
            <a:r>
              <a:rPr lang="ja-JP" altLang="en-US" sz="1050" dirty="0" smtClean="0"/>
              <a:t>回</a:t>
            </a:r>
            <a:r>
              <a:rPr lang="en-US" altLang="ja-JP" sz="1050" dirty="0" smtClean="0"/>
              <a:t>6,980</a:t>
            </a:r>
            <a:r>
              <a:rPr lang="ja-JP" altLang="en-US" sz="1050" dirty="0" smtClean="0"/>
              <a:t>円・</a:t>
            </a:r>
            <a:r>
              <a:rPr lang="en-US" altLang="ja-JP" sz="1050" dirty="0" smtClean="0"/>
              <a:t>2</a:t>
            </a:r>
            <a:r>
              <a:rPr lang="ja-JP" altLang="en-US" sz="1050" dirty="0" smtClean="0"/>
              <a:t>回</a:t>
            </a:r>
            <a:r>
              <a:rPr lang="en-US" altLang="ja-JP" sz="1050" dirty="0" smtClean="0"/>
              <a:t>7,980</a:t>
            </a:r>
            <a:r>
              <a:rPr lang="ja-JP" altLang="en-US" sz="1050" dirty="0" smtClean="0"/>
              <a:t>円と</a:t>
            </a:r>
            <a:r>
              <a:rPr lang="ja-JP" altLang="en-US" sz="1050" dirty="0" smtClean="0"/>
              <a:t>、</a:t>
            </a:r>
            <a:endParaRPr lang="en-US" altLang="ja-JP" sz="1050" dirty="0" smtClean="0"/>
          </a:p>
          <a:p>
            <a:r>
              <a:rPr lang="en-US" altLang="ja-JP" sz="1050" dirty="0" smtClean="0"/>
              <a:t>1</a:t>
            </a:r>
            <a:r>
              <a:rPr lang="ja-JP" altLang="en-US" sz="1050" dirty="0" smtClean="0"/>
              <a:t>回毎に</a:t>
            </a:r>
            <a:r>
              <a:rPr lang="ja-JP" altLang="en-US" sz="1050" dirty="0" smtClean="0"/>
              <a:t>上昇するシステムです。受電が無ければ、基本料金に変動はございません。）</a:t>
            </a:r>
            <a:endParaRPr lang="en-US" altLang="ja-JP" sz="1050" dirty="0" smtClean="0"/>
          </a:p>
          <a:p>
            <a:endParaRPr lang="en-US" altLang="ja-JP" sz="1050" dirty="0" smtClean="0"/>
          </a:p>
          <a:p>
            <a:r>
              <a:rPr lang="ja-JP" altLang="en-US" sz="1050" dirty="0" smtClean="0"/>
              <a:t>◎</a:t>
            </a:r>
            <a:r>
              <a:rPr lang="en-US" altLang="ja-JP" sz="1050" dirty="0" smtClean="0"/>
              <a:t>24h</a:t>
            </a:r>
            <a:r>
              <a:rPr lang="ja-JP" altLang="en-US" sz="1050" dirty="0" smtClean="0"/>
              <a:t>多言語対応コールセンター</a:t>
            </a:r>
          </a:p>
          <a:p>
            <a:r>
              <a:rPr lang="ja-JP" altLang="en-US" sz="1050" dirty="0" smtClean="0"/>
              <a:t>現在</a:t>
            </a:r>
            <a:r>
              <a:rPr lang="en-US" altLang="ja-JP" sz="1050" dirty="0" smtClean="0"/>
              <a:t>09:00 〜 17:59</a:t>
            </a:r>
            <a:r>
              <a:rPr lang="ja-JP" altLang="en-US" sz="1050" dirty="0" smtClean="0"/>
              <a:t>英語、中国語、韓国語の</a:t>
            </a:r>
            <a:r>
              <a:rPr lang="en-US" altLang="ja-JP" sz="1050" dirty="0" smtClean="0"/>
              <a:t>3</a:t>
            </a:r>
            <a:r>
              <a:rPr lang="ja-JP" altLang="en-US" sz="1050" dirty="0" smtClean="0"/>
              <a:t>カ国語、</a:t>
            </a:r>
            <a:r>
              <a:rPr lang="en-US" altLang="ja-JP" sz="1050" dirty="0" smtClean="0"/>
              <a:t>18:00 〜 08:59 (</a:t>
            </a:r>
            <a:r>
              <a:rPr lang="ja-JP" altLang="en-US" sz="1050" dirty="0" smtClean="0"/>
              <a:t>夜間</a:t>
            </a:r>
            <a:r>
              <a:rPr lang="en-US" altLang="ja-JP" sz="1050" dirty="0" smtClean="0"/>
              <a:t>)</a:t>
            </a:r>
            <a:r>
              <a:rPr lang="ja-JP" altLang="en-US" sz="1050" dirty="0" smtClean="0"/>
              <a:t>は英語と、中国語に対応。</a:t>
            </a:r>
            <a:endParaRPr lang="en-US" altLang="ja-JP" sz="1050" dirty="0" smtClean="0"/>
          </a:p>
          <a:p>
            <a:r>
              <a:rPr lang="ja-JP" altLang="en-US" sz="1050" dirty="0" smtClean="0"/>
              <a:t>コミュニケーションが取れないのは大きな問題。いざと言うときも安心して応対可能です。</a:t>
            </a:r>
            <a:endParaRPr lang="en-US" altLang="ja-JP" sz="1050" dirty="0" smtClean="0"/>
          </a:p>
          <a:p>
            <a:endParaRPr lang="en-US" altLang="ja-JP" sz="1050" b="1" dirty="0" smtClean="0"/>
          </a:p>
          <a:p>
            <a:r>
              <a:rPr lang="ja-JP" altLang="en-US" sz="1050" dirty="0" smtClean="0"/>
              <a:t>◎エアサポタッチシステム導入により素早いトラブル対応</a:t>
            </a:r>
          </a:p>
          <a:p>
            <a:r>
              <a:rPr lang="ja-JP" altLang="en-US" sz="1050" dirty="0" smtClean="0"/>
              <a:t>エアサポタッチを利用して、チェックイン・アウト管理から、騒音報告・火災報知などトラブル対応までお部屋の管理を徹底サポート。</a:t>
            </a:r>
            <a:endParaRPr lang="en-US" altLang="ja-JP" sz="1050" dirty="0" smtClean="0"/>
          </a:p>
          <a:p>
            <a:endParaRPr lang="en-US" altLang="ja-JP" sz="1050" dirty="0" smtClean="0"/>
          </a:p>
          <a:p>
            <a:r>
              <a:rPr lang="ja-JP" altLang="en-US" sz="1050" dirty="0" smtClean="0"/>
              <a:t>◎面倒なゲストとのやりとりはお任せ（</a:t>
            </a:r>
            <a:r>
              <a:rPr lang="en-US" altLang="ja-JP" sz="1050" dirty="0" err="1" smtClean="0"/>
              <a:t>Airbnb</a:t>
            </a:r>
            <a:r>
              <a:rPr lang="ja-JP" altLang="en-US" sz="1050" dirty="0" smtClean="0"/>
              <a:t>対応）</a:t>
            </a:r>
            <a:endParaRPr lang="en-US" altLang="ja-JP" sz="1050" dirty="0" smtClean="0"/>
          </a:p>
          <a:p>
            <a:r>
              <a:rPr lang="ja-JP" altLang="en-US" sz="1050" dirty="0" smtClean="0"/>
              <a:t>ゲスト問合わせ即時対応（日英中韓語）、予約スケジュール管理、宿泊料金の宿泊価格調整</a:t>
            </a:r>
          </a:p>
          <a:p>
            <a:r>
              <a:rPr lang="ja-JP" altLang="en-US" sz="1050" dirty="0" smtClean="0"/>
              <a:t>レビュー管理、ハウスクリーニング予約代行、チェックインサポート　（</a:t>
            </a:r>
            <a:r>
              <a:rPr lang="en-US" altLang="ja-JP" sz="1050" dirty="0" err="1" smtClean="0"/>
              <a:t>Airbnb</a:t>
            </a:r>
            <a:r>
              <a:rPr lang="ja-JP" altLang="en-US" sz="1050" dirty="0" smtClean="0"/>
              <a:t>に対応</a:t>
            </a:r>
            <a:r>
              <a:rPr lang="ja-JP" altLang="en-US" sz="1050" dirty="0" smtClean="0"/>
              <a:t>）</a:t>
            </a:r>
            <a:endParaRPr lang="en-US" altLang="ja-JP" sz="1050" dirty="0" smtClean="0"/>
          </a:p>
          <a:p>
            <a:endParaRPr lang="en-US" altLang="ja-JP" sz="1050" dirty="0"/>
          </a:p>
          <a:p>
            <a:r>
              <a:rPr lang="ja-JP" altLang="en-US" sz="1050" dirty="0" smtClean="0"/>
              <a:t>■サービスの特長</a:t>
            </a:r>
            <a:endParaRPr lang="en-US" altLang="ja-JP" sz="1050" dirty="0" smtClean="0"/>
          </a:p>
          <a:p>
            <a:r>
              <a:rPr lang="en-US" altLang="ja-JP" sz="1050" dirty="0" smtClean="0"/>
              <a:t>1.</a:t>
            </a:r>
            <a:r>
              <a:rPr lang="ja-JP" altLang="en-US" sz="1050" dirty="0" smtClean="0"/>
              <a:t>　</a:t>
            </a:r>
            <a:r>
              <a:rPr lang="ja-JP" altLang="en-US" sz="1050" b="1" dirty="0" smtClean="0"/>
              <a:t>とにかく</a:t>
            </a:r>
            <a:r>
              <a:rPr lang="ja-JP" altLang="en-US" sz="1050" b="1" dirty="0"/>
              <a:t>価格が</a:t>
            </a:r>
            <a:r>
              <a:rPr lang="ja-JP" altLang="en-US" sz="1050" b="1" dirty="0" smtClean="0"/>
              <a:t>安い</a:t>
            </a:r>
            <a:endParaRPr lang="ja-JP" altLang="en-US" sz="1000" b="1" dirty="0"/>
          </a:p>
          <a:p>
            <a:r>
              <a:rPr lang="ja-JP" altLang="en-US" sz="1050" dirty="0"/>
              <a:t>サービスは他の代行会社と同じ水準でご提供いたしますが、今現在、代行会社をお使いになられていて、収益につながっていない方々をターゲットに、格安の手数料で収益獲得をご提供できる。</a:t>
            </a:r>
          </a:p>
          <a:p>
            <a:endParaRPr lang="ja-JP" altLang="en-US" sz="1050" dirty="0"/>
          </a:p>
          <a:p>
            <a:r>
              <a:rPr lang="en-US" altLang="ja-JP" sz="1050" dirty="0"/>
              <a:t>2</a:t>
            </a:r>
            <a:r>
              <a:rPr lang="en-US" altLang="ja-JP" sz="1050" dirty="0" smtClean="0"/>
              <a:t>.</a:t>
            </a:r>
            <a:r>
              <a:rPr lang="ja-JP" altLang="en-US" sz="1050" dirty="0" smtClean="0"/>
              <a:t>　</a:t>
            </a:r>
            <a:r>
              <a:rPr lang="ja-JP" altLang="en-US" sz="1050" b="1" dirty="0" smtClean="0"/>
              <a:t>エアサポタッチ</a:t>
            </a:r>
            <a:r>
              <a:rPr lang="ja-JP" altLang="en-US" sz="1050" dirty="0" smtClean="0"/>
              <a:t>（業界内で革新的なサービス）</a:t>
            </a:r>
          </a:p>
          <a:p>
            <a:r>
              <a:rPr lang="ja-JP" altLang="en-US" sz="1050" dirty="0" smtClean="0"/>
              <a:t>火災報知機能、騒音警告機能、チェックイン・アウト時間の管理機能を持ったエアサポタッチにより、</a:t>
            </a:r>
          </a:p>
          <a:p>
            <a:r>
              <a:rPr lang="ja-JP" altLang="en-US" sz="1050" dirty="0" smtClean="0"/>
              <a:t>近隣住民への配慮を可能にすると同時に、清掃の効率化を図ることができる。</a:t>
            </a:r>
            <a:endParaRPr lang="ja-JP" altLang="en-US" sz="1050" b="1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6672" y="8028384"/>
            <a:ext cx="5803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 smtClean="0"/>
              <a:t>本リリースのお問い合わせ</a:t>
            </a:r>
            <a:endParaRPr kumimoji="1" lang="en-US" altLang="ja-JP" sz="1000" dirty="0" smtClean="0"/>
          </a:p>
          <a:p>
            <a:pPr algn="ctr"/>
            <a:r>
              <a:rPr kumimoji="1" lang="ja-JP" altLang="en-US" sz="1000" dirty="0" smtClean="0"/>
              <a:t>株式会社デバイスエージェンシー　</a:t>
            </a:r>
            <a:endParaRPr kumimoji="1" lang="en-US" altLang="ja-JP" sz="1000" dirty="0" smtClean="0"/>
          </a:p>
          <a:p>
            <a:pPr algn="ctr"/>
            <a:r>
              <a:rPr kumimoji="1" lang="ja-JP" altLang="en-US" sz="1000" dirty="0" smtClean="0"/>
              <a:t>大阪市西区南堀江４丁目１７番１８号原田ビルディング１階</a:t>
            </a:r>
            <a:endParaRPr kumimoji="1" lang="en-US" altLang="ja-JP" sz="1000" dirty="0" smtClean="0"/>
          </a:p>
          <a:p>
            <a:pPr algn="ctr"/>
            <a:r>
              <a:rPr lang="ja-JP" altLang="en-US" sz="1000" dirty="0" smtClean="0"/>
              <a:t>多田孝雄　</a:t>
            </a:r>
            <a:r>
              <a:rPr lang="en-US" altLang="ja-JP" sz="1000" dirty="0" smtClean="0"/>
              <a:t>070-1430-0535</a:t>
            </a:r>
            <a:r>
              <a:rPr lang="ja-JP" altLang="en-US" sz="1000" dirty="0" smtClean="0"/>
              <a:t>　</a:t>
            </a:r>
            <a:r>
              <a:rPr lang="en-US" altLang="ja-JP" sz="1000" dirty="0" smtClean="0"/>
              <a:t>06-6543-3313</a:t>
            </a:r>
          </a:p>
          <a:p>
            <a:pPr algn="ctr"/>
            <a:r>
              <a:rPr lang="en-US" altLang="ja-JP" sz="1000" dirty="0" smtClean="0"/>
              <a:t>minpaku-management@device-agency.co.jp</a:t>
            </a:r>
            <a:endParaRPr lang="en-US" altLang="ja-JP" sz="1000" dirty="0" smtClean="0"/>
          </a:p>
          <a:p>
            <a:pPr algn="ctr"/>
            <a:endParaRPr lang="en-US" altLang="ja-JP" sz="1000" dirty="0" smtClean="0"/>
          </a:p>
          <a:p>
            <a:pPr algn="ctr"/>
            <a:endParaRPr lang="en-US" altLang="ja-JP" sz="1000" dirty="0" smtClean="0"/>
          </a:p>
          <a:p>
            <a:pPr algn="ctr"/>
            <a:endParaRPr lang="en-US" altLang="ja-JP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897068" y="17951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/>
              <a:t>参考資料</a:t>
            </a:r>
            <a:endParaRPr kumimoji="1" lang="ja-JP" altLang="en-US" sz="1600" dirty="0"/>
          </a:p>
        </p:txBody>
      </p:sp>
      <p:pic>
        <p:nvPicPr>
          <p:cNvPr id="12" name="図 11" descr="grap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6792" y="4368313"/>
            <a:ext cx="4044416" cy="2388608"/>
          </a:xfrm>
          <a:prstGeom prst="rect">
            <a:avLst/>
          </a:prstGeom>
        </p:spPr>
      </p:pic>
      <p:pic>
        <p:nvPicPr>
          <p:cNvPr id="25" name="図 24" descr="無題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6348" y="1021539"/>
            <a:ext cx="6453336" cy="2974397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2897068" y="1211558"/>
            <a:ext cx="115212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3528" y="674276"/>
            <a:ext cx="15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サイトイメージ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76672" y="4139952"/>
            <a:ext cx="216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コストパフォーマンス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548680" y="7129298"/>
            <a:ext cx="5760640" cy="13311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■かゆいところに手がとどく</a:t>
            </a:r>
            <a:r>
              <a:rPr lang="en-US" altLang="ja-JP" sz="1050" dirty="0" smtClean="0"/>
              <a:t>(</a:t>
            </a:r>
            <a:r>
              <a:rPr lang="ja-JP" altLang="en-US" sz="1050" dirty="0" smtClean="0"/>
              <a:t>オプションサービス</a:t>
            </a:r>
            <a:r>
              <a:rPr lang="en-US" altLang="ja-JP" sz="1050" dirty="0" smtClean="0"/>
              <a:t>)</a:t>
            </a:r>
          </a:p>
          <a:p>
            <a:endParaRPr lang="en-US" altLang="ja-JP" sz="600" dirty="0" smtClean="0"/>
          </a:p>
          <a:p>
            <a:r>
              <a:rPr lang="ja-JP" altLang="en-US" sz="1050" dirty="0" smtClean="0"/>
              <a:t>・清掃サービス</a:t>
            </a:r>
          </a:p>
          <a:p>
            <a:r>
              <a:rPr lang="ja-JP" altLang="en-US" sz="1050" dirty="0" smtClean="0"/>
              <a:t>民泊代行会社だからできるスピーディな清掃サービス</a:t>
            </a:r>
          </a:p>
          <a:p>
            <a:r>
              <a:rPr lang="ja-JP" altLang="en-US" sz="1050" dirty="0" smtClean="0"/>
              <a:t>・リネンレンタル</a:t>
            </a:r>
          </a:p>
          <a:p>
            <a:r>
              <a:rPr lang="ja-JP" altLang="en-US" sz="1050" dirty="0" smtClean="0"/>
              <a:t>清潔なアイロンのかかったクリーニング会社のリネンのレンタルサービス</a:t>
            </a:r>
          </a:p>
          <a:p>
            <a:r>
              <a:rPr lang="ja-JP" altLang="en-US" sz="1050" dirty="0" smtClean="0"/>
              <a:t>・</a:t>
            </a:r>
            <a:r>
              <a:rPr lang="en-US" altLang="ja-JP" sz="1050" dirty="0" smtClean="0"/>
              <a:t>Wi-Fi</a:t>
            </a:r>
            <a:r>
              <a:rPr lang="ja-JP" altLang="en-US" sz="1050" dirty="0" smtClean="0"/>
              <a:t>ルーター貸出サービス</a:t>
            </a:r>
          </a:p>
          <a:p>
            <a:r>
              <a:rPr lang="ja-JP" altLang="en-US" sz="1050" dirty="0" smtClean="0"/>
              <a:t>ポケット</a:t>
            </a:r>
            <a:r>
              <a:rPr lang="en-US" altLang="ja-JP" sz="1050" dirty="0" smtClean="0"/>
              <a:t>Wi-Fi</a:t>
            </a:r>
            <a:r>
              <a:rPr lang="ja-JP" altLang="en-US" sz="1050" dirty="0" smtClean="0"/>
              <a:t>ルーターを貸し出し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52636" y="8532440"/>
            <a:ext cx="5832648" cy="4154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その他　</a:t>
            </a:r>
            <a:r>
              <a:rPr lang="en-US" altLang="ja-JP" sz="1050" dirty="0" err="1" smtClean="0"/>
              <a:t>Airbnb</a:t>
            </a:r>
            <a:r>
              <a:rPr lang="en-US" altLang="ja-JP" sz="1050" dirty="0" smtClean="0"/>
              <a:t> </a:t>
            </a:r>
            <a:r>
              <a:rPr lang="ja-JP" altLang="en-US" sz="1050" dirty="0" smtClean="0"/>
              <a:t>許可物件紹介　家電・備品購入代行　プロカメラマンによる写真撮影　リスティング作成代行　ハウスガイド制作（多言語応相談）　道案内図（</a:t>
            </a:r>
            <a:r>
              <a:rPr lang="en-US" altLang="ja-JP" sz="1050" dirty="0" smtClean="0"/>
              <a:t>PDF</a:t>
            </a:r>
            <a:r>
              <a:rPr lang="ja-JP" altLang="en-US" sz="1050" dirty="0" smtClean="0"/>
              <a:t>）作成</a:t>
            </a:r>
            <a:endParaRPr lang="ja-JP" alt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187</Words>
  <Application>Microsoft Office PowerPoint</Application>
  <PresentationFormat>画面に合わせる (4:3)</PresentationFormat>
  <Paragraphs>54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m.isezaki</dc:creator>
  <cp:lastModifiedBy>m.isezaki</cp:lastModifiedBy>
  <cp:revision>28</cp:revision>
  <dcterms:created xsi:type="dcterms:W3CDTF">2016-09-05T13:08:14Z</dcterms:created>
  <dcterms:modified xsi:type="dcterms:W3CDTF">2016-10-12T13:46:54Z</dcterms:modified>
</cp:coreProperties>
</file>