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4"/>
    <p:sldMasterId id="2147483648" r:id="rId5"/>
    <p:sldMasterId id="2147483706" r:id="rId6"/>
  </p:sldMasterIdLst>
  <p:notesMasterIdLst>
    <p:notesMasterId r:id="rId30"/>
  </p:notesMasterIdLst>
  <p:handoutMasterIdLst>
    <p:handoutMasterId r:id="rId31"/>
  </p:handoutMasterIdLst>
  <p:sldIdLst>
    <p:sldId id="257" r:id="rId7"/>
    <p:sldId id="266" r:id="rId8"/>
    <p:sldId id="397" r:id="rId9"/>
    <p:sldId id="283" r:id="rId10"/>
    <p:sldId id="284" r:id="rId11"/>
    <p:sldId id="285" r:id="rId12"/>
    <p:sldId id="399" r:id="rId13"/>
    <p:sldId id="400" r:id="rId14"/>
    <p:sldId id="405" r:id="rId15"/>
    <p:sldId id="404" r:id="rId16"/>
    <p:sldId id="401" r:id="rId17"/>
    <p:sldId id="402" r:id="rId18"/>
    <p:sldId id="406" r:id="rId19"/>
    <p:sldId id="407" r:id="rId20"/>
    <p:sldId id="408" r:id="rId21"/>
    <p:sldId id="409" r:id="rId22"/>
    <p:sldId id="412" r:id="rId23"/>
    <p:sldId id="413" r:id="rId24"/>
    <p:sldId id="414" r:id="rId25"/>
    <p:sldId id="277" r:id="rId26"/>
    <p:sldId id="256" r:id="rId27"/>
    <p:sldId id="410" r:id="rId28"/>
    <p:sldId id="411" r:id="rId29"/>
  </p:sldIdLst>
  <p:sldSz cx="12188825" cy="6858000"/>
  <p:notesSz cx="6858000" cy="9144000"/>
  <p:defaultTextStyle>
    <a:defPPr>
      <a:defRPr lang="en-US"/>
    </a:defPPr>
    <a:lvl1pPr algn="l" defTabSz="608013"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608013" indent="-150813" algn="l" defTabSz="608013"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1217613" indent="-303213" algn="l" defTabSz="608013"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827213" indent="-455613" algn="l" defTabSz="608013"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2436813" indent="-608013" algn="l" defTabSz="608013"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7B4663-3BD9-49E7-8C39-E44ABD4C5013}" v="1063" dt="2020-09-19T10:08:33.1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91" d="100"/>
          <a:sy n="91" d="100"/>
        </p:scale>
        <p:origin x="341" y="53"/>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nomata, Susumu" userId="7e42e45f-357d-4f2a-8aa2-dee289482599" providerId="ADAL" clId="{9F7B4663-3BD9-49E7-8C39-E44ABD4C5013}"/>
    <pc:docChg chg="undo custSel modSld">
      <pc:chgData name="Inomata, Susumu" userId="7e42e45f-357d-4f2a-8aa2-dee289482599" providerId="ADAL" clId="{9F7B4663-3BD9-49E7-8C39-E44ABD4C5013}" dt="2020-09-19T10:08:33.102" v="5295"/>
      <pc:docMkLst>
        <pc:docMk/>
      </pc:docMkLst>
      <pc:sldChg chg="modSp">
        <pc:chgData name="Inomata, Susumu" userId="7e42e45f-357d-4f2a-8aa2-dee289482599" providerId="ADAL" clId="{9F7B4663-3BD9-49E7-8C39-E44ABD4C5013}" dt="2020-09-19T08:43:48.944" v="2697"/>
        <pc:sldMkLst>
          <pc:docMk/>
          <pc:sldMk cId="0" sldId="257"/>
        </pc:sldMkLst>
        <pc:spChg chg="mod">
          <ac:chgData name="Inomata, Susumu" userId="7e42e45f-357d-4f2a-8aa2-dee289482599" providerId="ADAL" clId="{9F7B4663-3BD9-49E7-8C39-E44ABD4C5013}" dt="2020-09-19T08:43:48.944" v="2697"/>
          <ac:spMkLst>
            <pc:docMk/>
            <pc:sldMk cId="0" sldId="257"/>
            <ac:spMk id="60418" creationId="{77E9C0DC-DFF4-CD4E-80EF-D098FA6AD9A8}"/>
          </ac:spMkLst>
        </pc:spChg>
        <pc:spChg chg="mod">
          <ac:chgData name="Inomata, Susumu" userId="7e42e45f-357d-4f2a-8aa2-dee289482599" providerId="ADAL" clId="{9F7B4663-3BD9-49E7-8C39-E44ABD4C5013}" dt="2020-09-19T07:07:42.933" v="151" actId="1036"/>
          <ac:spMkLst>
            <pc:docMk/>
            <pc:sldMk cId="0" sldId="257"/>
            <ac:spMk id="60419" creationId="{3EC4EBD9-BE03-1741-8FA9-513F9402CFE9}"/>
          </ac:spMkLst>
        </pc:spChg>
        <pc:spChg chg="mod">
          <ac:chgData name="Inomata, Susumu" userId="7e42e45f-357d-4f2a-8aa2-dee289482599" providerId="ADAL" clId="{9F7B4663-3BD9-49E7-8C39-E44ABD4C5013}" dt="2020-09-19T06:56:57.096" v="11" actId="14100"/>
          <ac:spMkLst>
            <pc:docMk/>
            <pc:sldMk cId="0" sldId="257"/>
            <ac:spMk id="60420" creationId="{9760CF60-A5ED-814B-AB7E-59D4606DB334}"/>
          </ac:spMkLst>
        </pc:spChg>
      </pc:sldChg>
      <pc:sldChg chg="modSp">
        <pc:chgData name="Inomata, Susumu" userId="7e42e45f-357d-4f2a-8aa2-dee289482599" providerId="ADAL" clId="{9F7B4663-3BD9-49E7-8C39-E44ABD4C5013}" dt="2020-09-19T07:08:44.260" v="187" actId="20577"/>
        <pc:sldMkLst>
          <pc:docMk/>
          <pc:sldMk cId="0" sldId="266"/>
        </pc:sldMkLst>
        <pc:spChg chg="mod">
          <ac:chgData name="Inomata, Susumu" userId="7e42e45f-357d-4f2a-8aa2-dee289482599" providerId="ADAL" clId="{9F7B4663-3BD9-49E7-8C39-E44ABD4C5013}" dt="2020-09-19T07:08:29.404" v="167" actId="20577"/>
          <ac:spMkLst>
            <pc:docMk/>
            <pc:sldMk cId="0" sldId="266"/>
            <ac:spMk id="9" creationId="{353ECA6D-087D-8B46-B7B0-41FEC5E1F35D}"/>
          </ac:spMkLst>
        </pc:spChg>
        <pc:spChg chg="mod">
          <ac:chgData name="Inomata, Susumu" userId="7e42e45f-357d-4f2a-8aa2-dee289482599" providerId="ADAL" clId="{9F7B4663-3BD9-49E7-8C39-E44ABD4C5013}" dt="2020-09-19T07:08:37.336" v="179"/>
          <ac:spMkLst>
            <pc:docMk/>
            <pc:sldMk cId="0" sldId="266"/>
            <ac:spMk id="10" creationId="{5E73E4E1-D672-7F48-B5EF-4911C91C6EF4}"/>
          </ac:spMkLst>
        </pc:spChg>
        <pc:spChg chg="mod">
          <ac:chgData name="Inomata, Susumu" userId="7e42e45f-357d-4f2a-8aa2-dee289482599" providerId="ADAL" clId="{9F7B4663-3BD9-49E7-8C39-E44ABD4C5013}" dt="2020-09-19T07:08:40.265" v="183" actId="20577"/>
          <ac:spMkLst>
            <pc:docMk/>
            <pc:sldMk cId="0" sldId="266"/>
            <ac:spMk id="11" creationId="{A9C55092-2A0A-A542-8BA3-43C06578801A}"/>
          </ac:spMkLst>
        </pc:spChg>
        <pc:spChg chg="mod">
          <ac:chgData name="Inomata, Susumu" userId="7e42e45f-357d-4f2a-8aa2-dee289482599" providerId="ADAL" clId="{9F7B4663-3BD9-49E7-8C39-E44ABD4C5013}" dt="2020-09-19T07:08:44.260" v="187" actId="20577"/>
          <ac:spMkLst>
            <pc:docMk/>
            <pc:sldMk cId="0" sldId="266"/>
            <ac:spMk id="12" creationId="{A4973F61-1867-C94D-AB14-89C701ABBC7C}"/>
          </ac:spMkLst>
        </pc:spChg>
      </pc:sldChg>
      <pc:sldChg chg="modSp">
        <pc:chgData name="Inomata, Susumu" userId="7e42e45f-357d-4f2a-8aa2-dee289482599" providerId="ADAL" clId="{9F7B4663-3BD9-49E7-8C39-E44ABD4C5013}" dt="2020-09-19T07:24:10.855" v="597" actId="207"/>
        <pc:sldMkLst>
          <pc:docMk/>
          <pc:sldMk cId="936372936" sldId="283"/>
        </pc:sldMkLst>
        <pc:spChg chg="mod">
          <ac:chgData name="Inomata, Susumu" userId="7e42e45f-357d-4f2a-8aa2-dee289482599" providerId="ADAL" clId="{9F7B4663-3BD9-49E7-8C39-E44ABD4C5013}" dt="2020-09-19T07:09:00.868" v="198" actId="6549"/>
          <ac:spMkLst>
            <pc:docMk/>
            <pc:sldMk cId="936372936" sldId="283"/>
            <ac:spMk id="65538" creationId="{3BE83533-40FF-9D4C-BB64-1611FF71DF33}"/>
          </ac:spMkLst>
        </pc:spChg>
        <pc:spChg chg="mod">
          <ac:chgData name="Inomata, Susumu" userId="7e42e45f-357d-4f2a-8aa2-dee289482599" providerId="ADAL" clId="{9F7B4663-3BD9-49E7-8C39-E44ABD4C5013}" dt="2020-09-19T07:24:10.855" v="597" actId="207"/>
          <ac:spMkLst>
            <pc:docMk/>
            <pc:sldMk cId="936372936" sldId="283"/>
            <ac:spMk id="65539" creationId="{6424F730-D9E8-DE49-AD28-3094E8047145}"/>
          </ac:spMkLst>
        </pc:spChg>
      </pc:sldChg>
      <pc:sldChg chg="addSp delSp modSp">
        <pc:chgData name="Inomata, Susumu" userId="7e42e45f-357d-4f2a-8aa2-dee289482599" providerId="ADAL" clId="{9F7B4663-3BD9-49E7-8C39-E44ABD4C5013}" dt="2020-09-19T07:47:27.320" v="1090"/>
        <pc:sldMkLst>
          <pc:docMk/>
          <pc:sldMk cId="1623344062" sldId="284"/>
        </pc:sldMkLst>
        <pc:spChg chg="mod">
          <ac:chgData name="Inomata, Susumu" userId="7e42e45f-357d-4f2a-8aa2-dee289482599" providerId="ADAL" clId="{9F7B4663-3BD9-49E7-8C39-E44ABD4C5013}" dt="2020-09-19T07:41:39.440" v="1017" actId="20577"/>
          <ac:spMkLst>
            <pc:docMk/>
            <pc:sldMk cId="1623344062" sldId="284"/>
            <ac:spMk id="65538" creationId="{3BE83533-40FF-9D4C-BB64-1611FF71DF33}"/>
          </ac:spMkLst>
        </pc:spChg>
        <pc:spChg chg="mod">
          <ac:chgData name="Inomata, Susumu" userId="7e42e45f-357d-4f2a-8aa2-dee289482599" providerId="ADAL" clId="{9F7B4663-3BD9-49E7-8C39-E44ABD4C5013}" dt="2020-09-19T07:47:27.320" v="1090"/>
          <ac:spMkLst>
            <pc:docMk/>
            <pc:sldMk cId="1623344062" sldId="284"/>
            <ac:spMk id="65539" creationId="{6424F730-D9E8-DE49-AD28-3094E8047145}"/>
          </ac:spMkLst>
        </pc:spChg>
        <pc:graphicFrameChg chg="add del modGraphic">
          <ac:chgData name="Inomata, Susumu" userId="7e42e45f-357d-4f2a-8aa2-dee289482599" providerId="ADAL" clId="{9F7B4663-3BD9-49E7-8C39-E44ABD4C5013}" dt="2020-09-19T07:36:35.544" v="830" actId="27309"/>
          <ac:graphicFrameMkLst>
            <pc:docMk/>
            <pc:sldMk cId="1623344062" sldId="284"/>
            <ac:graphicFrameMk id="3" creationId="{3755D06A-4550-44A5-B5B0-1AED5551CDCA}"/>
          </ac:graphicFrameMkLst>
        </pc:graphicFrameChg>
      </pc:sldChg>
      <pc:sldChg chg="modSp">
        <pc:chgData name="Inomata, Susumu" userId="7e42e45f-357d-4f2a-8aa2-dee289482599" providerId="ADAL" clId="{9F7B4663-3BD9-49E7-8C39-E44ABD4C5013}" dt="2020-09-19T08:31:32.594" v="2349"/>
        <pc:sldMkLst>
          <pc:docMk/>
          <pc:sldMk cId="2899017835" sldId="285"/>
        </pc:sldMkLst>
        <pc:spChg chg="mod">
          <ac:chgData name="Inomata, Susumu" userId="7e42e45f-357d-4f2a-8aa2-dee289482599" providerId="ADAL" clId="{9F7B4663-3BD9-49E7-8C39-E44ABD4C5013}" dt="2020-09-19T07:41:47.434" v="1021"/>
          <ac:spMkLst>
            <pc:docMk/>
            <pc:sldMk cId="2899017835" sldId="285"/>
            <ac:spMk id="65538" creationId="{3BE83533-40FF-9D4C-BB64-1611FF71DF33}"/>
          </ac:spMkLst>
        </pc:spChg>
        <pc:spChg chg="mod">
          <ac:chgData name="Inomata, Susumu" userId="7e42e45f-357d-4f2a-8aa2-dee289482599" providerId="ADAL" clId="{9F7B4663-3BD9-49E7-8C39-E44ABD4C5013}" dt="2020-09-19T08:31:32.594" v="2349"/>
          <ac:spMkLst>
            <pc:docMk/>
            <pc:sldMk cId="2899017835" sldId="285"/>
            <ac:spMk id="65539" creationId="{6424F730-D9E8-DE49-AD28-3094E8047145}"/>
          </ac:spMkLst>
        </pc:spChg>
      </pc:sldChg>
      <pc:sldChg chg="modSp">
        <pc:chgData name="Inomata, Susumu" userId="7e42e45f-357d-4f2a-8aa2-dee289482599" providerId="ADAL" clId="{9F7B4663-3BD9-49E7-8C39-E44ABD4C5013}" dt="2020-09-19T07:08:52.799" v="197"/>
        <pc:sldMkLst>
          <pc:docMk/>
          <pc:sldMk cId="2478604892" sldId="397"/>
        </pc:sldMkLst>
        <pc:spChg chg="mod">
          <ac:chgData name="Inomata, Susumu" userId="7e42e45f-357d-4f2a-8aa2-dee289482599" providerId="ADAL" clId="{9F7B4663-3BD9-49E7-8C39-E44ABD4C5013}" dt="2020-09-19T07:08:52.799" v="197"/>
          <ac:spMkLst>
            <pc:docMk/>
            <pc:sldMk cId="2478604892" sldId="397"/>
            <ac:spMk id="67587" creationId="{6FD3512C-C74E-964B-8284-2BEF337B75D5}"/>
          </ac:spMkLst>
        </pc:spChg>
      </pc:sldChg>
      <pc:sldChg chg="addSp delSp modSp">
        <pc:chgData name="Inomata, Susumu" userId="7e42e45f-357d-4f2a-8aa2-dee289482599" providerId="ADAL" clId="{9F7B4663-3BD9-49E7-8C39-E44ABD4C5013}" dt="2020-09-19T08:30:14.368" v="2330" actId="27309"/>
        <pc:sldMkLst>
          <pc:docMk/>
          <pc:sldMk cId="871880512" sldId="400"/>
        </pc:sldMkLst>
        <pc:spChg chg="mod">
          <ac:chgData name="Inomata, Susumu" userId="7e42e45f-357d-4f2a-8aa2-dee289482599" providerId="ADAL" clId="{9F7B4663-3BD9-49E7-8C39-E44ABD4C5013}" dt="2020-09-19T08:06:40.920" v="1648" actId="20577"/>
          <ac:spMkLst>
            <pc:docMk/>
            <pc:sldMk cId="871880512" sldId="400"/>
            <ac:spMk id="65538" creationId="{3BE83533-40FF-9D4C-BB64-1611FF71DF33}"/>
          </ac:spMkLst>
        </pc:spChg>
        <pc:spChg chg="mod">
          <ac:chgData name="Inomata, Susumu" userId="7e42e45f-357d-4f2a-8aa2-dee289482599" providerId="ADAL" clId="{9F7B4663-3BD9-49E7-8C39-E44ABD4C5013}" dt="2020-09-19T08:25:22.201" v="2186"/>
          <ac:spMkLst>
            <pc:docMk/>
            <pc:sldMk cId="871880512" sldId="400"/>
            <ac:spMk id="65539" creationId="{6424F730-D9E8-DE49-AD28-3094E8047145}"/>
          </ac:spMkLst>
        </pc:spChg>
        <pc:graphicFrameChg chg="add del modGraphic">
          <ac:chgData name="Inomata, Susumu" userId="7e42e45f-357d-4f2a-8aa2-dee289482599" providerId="ADAL" clId="{9F7B4663-3BD9-49E7-8C39-E44ABD4C5013}" dt="2020-09-19T08:30:14.368" v="2330" actId="27309"/>
          <ac:graphicFrameMkLst>
            <pc:docMk/>
            <pc:sldMk cId="871880512" sldId="400"/>
            <ac:graphicFrameMk id="3" creationId="{CD264DC1-2524-406D-B42B-7A697C9DB78B}"/>
          </ac:graphicFrameMkLst>
        </pc:graphicFrameChg>
      </pc:sldChg>
      <pc:sldChg chg="modSp">
        <pc:chgData name="Inomata, Susumu" userId="7e42e45f-357d-4f2a-8aa2-dee289482599" providerId="ADAL" clId="{9F7B4663-3BD9-49E7-8C39-E44ABD4C5013}" dt="2020-09-19T09:06:01.506" v="3348" actId="20577"/>
        <pc:sldMkLst>
          <pc:docMk/>
          <pc:sldMk cId="2194913652" sldId="401"/>
        </pc:sldMkLst>
        <pc:spChg chg="mod">
          <ac:chgData name="Inomata, Susumu" userId="7e42e45f-357d-4f2a-8aa2-dee289482599" providerId="ADAL" clId="{9F7B4663-3BD9-49E7-8C39-E44ABD4C5013}" dt="2020-09-19T08:55:47.845" v="3042" actId="20577"/>
          <ac:spMkLst>
            <pc:docMk/>
            <pc:sldMk cId="2194913652" sldId="401"/>
            <ac:spMk id="65538" creationId="{3BE83533-40FF-9D4C-BB64-1611FF71DF33}"/>
          </ac:spMkLst>
        </pc:spChg>
        <pc:spChg chg="mod">
          <ac:chgData name="Inomata, Susumu" userId="7e42e45f-357d-4f2a-8aa2-dee289482599" providerId="ADAL" clId="{9F7B4663-3BD9-49E7-8C39-E44ABD4C5013}" dt="2020-09-19T09:06:01.506" v="3348" actId="20577"/>
          <ac:spMkLst>
            <pc:docMk/>
            <pc:sldMk cId="2194913652" sldId="401"/>
            <ac:spMk id="65539" creationId="{6424F730-D9E8-DE49-AD28-3094E8047145}"/>
          </ac:spMkLst>
        </pc:spChg>
      </pc:sldChg>
      <pc:sldChg chg="modSp">
        <pc:chgData name="Inomata, Susumu" userId="7e42e45f-357d-4f2a-8aa2-dee289482599" providerId="ADAL" clId="{9F7B4663-3BD9-49E7-8C39-E44ABD4C5013}" dt="2020-09-19T09:07:56.161" v="3414" actId="20577"/>
        <pc:sldMkLst>
          <pc:docMk/>
          <pc:sldMk cId="4093966884" sldId="402"/>
        </pc:sldMkLst>
        <pc:spChg chg="mod">
          <ac:chgData name="Inomata, Susumu" userId="7e42e45f-357d-4f2a-8aa2-dee289482599" providerId="ADAL" clId="{9F7B4663-3BD9-49E7-8C39-E44ABD4C5013}" dt="2020-09-19T08:56:50.367" v="3065"/>
          <ac:spMkLst>
            <pc:docMk/>
            <pc:sldMk cId="4093966884" sldId="402"/>
            <ac:spMk id="65538" creationId="{3BE83533-40FF-9D4C-BB64-1611FF71DF33}"/>
          </ac:spMkLst>
        </pc:spChg>
        <pc:spChg chg="mod">
          <ac:chgData name="Inomata, Susumu" userId="7e42e45f-357d-4f2a-8aa2-dee289482599" providerId="ADAL" clId="{9F7B4663-3BD9-49E7-8C39-E44ABD4C5013}" dt="2020-09-19T09:07:56.161" v="3414" actId="20577"/>
          <ac:spMkLst>
            <pc:docMk/>
            <pc:sldMk cId="4093966884" sldId="402"/>
            <ac:spMk id="65539" creationId="{6424F730-D9E8-DE49-AD28-3094E8047145}"/>
          </ac:spMkLst>
        </pc:spChg>
      </pc:sldChg>
      <pc:sldChg chg="modSp">
        <pc:chgData name="Inomata, Susumu" userId="7e42e45f-357d-4f2a-8aa2-dee289482599" providerId="ADAL" clId="{9F7B4663-3BD9-49E7-8C39-E44ABD4C5013}" dt="2020-09-19T08:45:58.194" v="2705"/>
        <pc:sldMkLst>
          <pc:docMk/>
          <pc:sldMk cId="3778824310" sldId="404"/>
        </pc:sldMkLst>
        <pc:spChg chg="mod">
          <ac:chgData name="Inomata, Susumu" userId="7e42e45f-357d-4f2a-8aa2-dee289482599" providerId="ADAL" clId="{9F7B4663-3BD9-49E7-8C39-E44ABD4C5013}" dt="2020-09-19T07:05:36.444" v="20"/>
          <ac:spMkLst>
            <pc:docMk/>
            <pc:sldMk cId="3778824310" sldId="404"/>
            <ac:spMk id="65538" creationId="{3BE83533-40FF-9D4C-BB64-1611FF71DF33}"/>
          </ac:spMkLst>
        </pc:spChg>
        <pc:spChg chg="mod">
          <ac:chgData name="Inomata, Susumu" userId="7e42e45f-357d-4f2a-8aa2-dee289482599" providerId="ADAL" clId="{9F7B4663-3BD9-49E7-8C39-E44ABD4C5013}" dt="2020-09-19T08:45:58.194" v="2705"/>
          <ac:spMkLst>
            <pc:docMk/>
            <pc:sldMk cId="3778824310" sldId="404"/>
            <ac:spMk id="65539" creationId="{6424F730-D9E8-DE49-AD28-3094E8047145}"/>
          </ac:spMkLst>
        </pc:spChg>
      </pc:sldChg>
      <pc:sldChg chg="modSp">
        <pc:chgData name="Inomata, Susumu" userId="7e42e45f-357d-4f2a-8aa2-dee289482599" providerId="ADAL" clId="{9F7B4663-3BD9-49E7-8C39-E44ABD4C5013}" dt="2020-09-19T08:31:00.922" v="2334" actId="207"/>
        <pc:sldMkLst>
          <pc:docMk/>
          <pc:sldMk cId="3744871922" sldId="405"/>
        </pc:sldMkLst>
        <pc:spChg chg="mod">
          <ac:chgData name="Inomata, Susumu" userId="7e42e45f-357d-4f2a-8aa2-dee289482599" providerId="ADAL" clId="{9F7B4663-3BD9-49E7-8C39-E44ABD4C5013}" dt="2020-09-19T08:31:00.922" v="2334" actId="207"/>
          <ac:spMkLst>
            <pc:docMk/>
            <pc:sldMk cId="3744871922" sldId="405"/>
            <ac:spMk id="65539" creationId="{6424F730-D9E8-DE49-AD28-3094E8047145}"/>
          </ac:spMkLst>
        </pc:spChg>
      </pc:sldChg>
      <pc:sldChg chg="modSp">
        <pc:chgData name="Inomata, Susumu" userId="7e42e45f-357d-4f2a-8aa2-dee289482599" providerId="ADAL" clId="{9F7B4663-3BD9-49E7-8C39-E44ABD4C5013}" dt="2020-09-19T09:20:32.706" v="3684" actId="207"/>
        <pc:sldMkLst>
          <pc:docMk/>
          <pc:sldMk cId="3153228929" sldId="406"/>
        </pc:sldMkLst>
        <pc:spChg chg="mod">
          <ac:chgData name="Inomata, Susumu" userId="7e42e45f-357d-4f2a-8aa2-dee289482599" providerId="ADAL" clId="{9F7B4663-3BD9-49E7-8C39-E44ABD4C5013}" dt="2020-09-19T09:20:32.706" v="3684" actId="207"/>
          <ac:spMkLst>
            <pc:docMk/>
            <pc:sldMk cId="3153228929" sldId="406"/>
            <ac:spMk id="65539" creationId="{6424F730-D9E8-DE49-AD28-3094E8047145}"/>
          </ac:spMkLst>
        </pc:spChg>
      </pc:sldChg>
      <pc:sldChg chg="modSp">
        <pc:chgData name="Inomata, Susumu" userId="7e42e45f-357d-4f2a-8aa2-dee289482599" providerId="ADAL" clId="{9F7B4663-3BD9-49E7-8C39-E44ABD4C5013}" dt="2020-09-19T09:32:51.083" v="4070" actId="113"/>
        <pc:sldMkLst>
          <pc:docMk/>
          <pc:sldMk cId="3319198555" sldId="407"/>
        </pc:sldMkLst>
        <pc:spChg chg="mod">
          <ac:chgData name="Inomata, Susumu" userId="7e42e45f-357d-4f2a-8aa2-dee289482599" providerId="ADAL" clId="{9F7B4663-3BD9-49E7-8C39-E44ABD4C5013}" dt="2020-09-19T09:32:51.083" v="4070" actId="113"/>
          <ac:spMkLst>
            <pc:docMk/>
            <pc:sldMk cId="3319198555" sldId="407"/>
            <ac:spMk id="65539" creationId="{6424F730-D9E8-DE49-AD28-3094E8047145}"/>
          </ac:spMkLst>
        </pc:spChg>
      </pc:sldChg>
      <pc:sldChg chg="modSp">
        <pc:chgData name="Inomata, Susumu" userId="7e42e45f-357d-4f2a-8aa2-dee289482599" providerId="ADAL" clId="{9F7B4663-3BD9-49E7-8C39-E44ABD4C5013}" dt="2020-09-19T10:08:33.102" v="5295"/>
        <pc:sldMkLst>
          <pc:docMk/>
          <pc:sldMk cId="875975361" sldId="408"/>
        </pc:sldMkLst>
        <pc:spChg chg="mod">
          <ac:chgData name="Inomata, Susumu" userId="7e42e45f-357d-4f2a-8aa2-dee289482599" providerId="ADAL" clId="{9F7B4663-3BD9-49E7-8C39-E44ABD4C5013}" dt="2020-09-19T10:08:33.102" v="5295"/>
          <ac:spMkLst>
            <pc:docMk/>
            <pc:sldMk cId="875975361" sldId="408"/>
            <ac:spMk id="67587" creationId="{6FD3512C-C74E-964B-8284-2BEF337B75D5}"/>
          </ac:spMkLst>
        </pc:spChg>
      </pc:sldChg>
      <pc:sldChg chg="modSp">
        <pc:chgData name="Inomata, Susumu" userId="7e42e45f-357d-4f2a-8aa2-dee289482599" providerId="ADAL" clId="{9F7B4663-3BD9-49E7-8C39-E44ABD4C5013}" dt="2020-09-19T09:50:43.281" v="4622" actId="20577"/>
        <pc:sldMkLst>
          <pc:docMk/>
          <pc:sldMk cId="700011541" sldId="409"/>
        </pc:sldMkLst>
        <pc:spChg chg="mod">
          <ac:chgData name="Inomata, Susumu" userId="7e42e45f-357d-4f2a-8aa2-dee289482599" providerId="ADAL" clId="{9F7B4663-3BD9-49E7-8C39-E44ABD4C5013}" dt="2020-09-19T09:48:04.022" v="4551" actId="20577"/>
          <ac:spMkLst>
            <pc:docMk/>
            <pc:sldMk cId="700011541" sldId="409"/>
            <ac:spMk id="65538" creationId="{3BE83533-40FF-9D4C-BB64-1611FF71DF33}"/>
          </ac:spMkLst>
        </pc:spChg>
        <pc:spChg chg="mod">
          <ac:chgData name="Inomata, Susumu" userId="7e42e45f-357d-4f2a-8aa2-dee289482599" providerId="ADAL" clId="{9F7B4663-3BD9-49E7-8C39-E44ABD4C5013}" dt="2020-09-19T09:50:43.281" v="4622" actId="20577"/>
          <ac:spMkLst>
            <pc:docMk/>
            <pc:sldMk cId="700011541" sldId="409"/>
            <ac:spMk id="65539" creationId="{6424F730-D9E8-DE49-AD28-3094E8047145}"/>
          </ac:spMkLst>
        </pc:spChg>
      </pc:sldChg>
      <pc:sldChg chg="modSp">
        <pc:chgData name="Inomata, Susumu" userId="7e42e45f-357d-4f2a-8aa2-dee289482599" providerId="ADAL" clId="{9F7B4663-3BD9-49E7-8C39-E44ABD4C5013}" dt="2020-09-19T10:07:38.395" v="5293"/>
        <pc:sldMkLst>
          <pc:docMk/>
          <pc:sldMk cId="3314186919" sldId="410"/>
        </pc:sldMkLst>
        <pc:spChg chg="mod">
          <ac:chgData name="Inomata, Susumu" userId="7e42e45f-357d-4f2a-8aa2-dee289482599" providerId="ADAL" clId="{9F7B4663-3BD9-49E7-8C39-E44ABD4C5013}" dt="2020-09-19T10:07:38.395" v="5293"/>
          <ac:spMkLst>
            <pc:docMk/>
            <pc:sldMk cId="3314186919" sldId="410"/>
            <ac:spMk id="65538" creationId="{3BE83533-40FF-9D4C-BB64-1611FF71DF33}"/>
          </ac:spMkLst>
        </pc:spChg>
        <pc:spChg chg="mod">
          <ac:chgData name="Inomata, Susumu" userId="7e42e45f-357d-4f2a-8aa2-dee289482599" providerId="ADAL" clId="{9F7B4663-3BD9-49E7-8C39-E44ABD4C5013}" dt="2020-09-19T10:07:21.791" v="5283" actId="14100"/>
          <ac:spMkLst>
            <pc:docMk/>
            <pc:sldMk cId="3314186919" sldId="410"/>
            <ac:spMk id="65539" creationId="{6424F730-D9E8-DE49-AD28-3094E8047145}"/>
          </ac:spMkLst>
        </pc:spChg>
      </pc:sldChg>
      <pc:sldChg chg="modSp">
        <pc:chgData name="Inomata, Susumu" userId="7e42e45f-357d-4f2a-8aa2-dee289482599" providerId="ADAL" clId="{9F7B4663-3BD9-49E7-8C39-E44ABD4C5013}" dt="2020-09-19T10:04:51.999" v="5228" actId="207"/>
        <pc:sldMkLst>
          <pc:docMk/>
          <pc:sldMk cId="2952758840" sldId="411"/>
        </pc:sldMkLst>
        <pc:spChg chg="mod">
          <ac:chgData name="Inomata, Susumu" userId="7e42e45f-357d-4f2a-8aa2-dee289482599" providerId="ADAL" clId="{9F7B4663-3BD9-49E7-8C39-E44ABD4C5013}" dt="2020-09-19T10:02:37.393" v="5142"/>
          <ac:spMkLst>
            <pc:docMk/>
            <pc:sldMk cId="2952758840" sldId="411"/>
            <ac:spMk id="65538" creationId="{3BE83533-40FF-9D4C-BB64-1611FF71DF33}"/>
          </ac:spMkLst>
        </pc:spChg>
        <pc:spChg chg="mod">
          <ac:chgData name="Inomata, Susumu" userId="7e42e45f-357d-4f2a-8aa2-dee289482599" providerId="ADAL" clId="{9F7B4663-3BD9-49E7-8C39-E44ABD4C5013}" dt="2020-09-19T10:04:51.999" v="5228" actId="207"/>
          <ac:spMkLst>
            <pc:docMk/>
            <pc:sldMk cId="2952758840" sldId="411"/>
            <ac:spMk id="65539" creationId="{6424F730-D9E8-DE49-AD28-3094E8047145}"/>
          </ac:spMkLst>
        </pc:spChg>
      </pc:sldChg>
      <pc:sldChg chg="modSp">
        <pc:chgData name="Inomata, Susumu" userId="7e42e45f-357d-4f2a-8aa2-dee289482599" providerId="ADAL" clId="{9F7B4663-3BD9-49E7-8C39-E44ABD4C5013}" dt="2020-09-19T09:59:18.581" v="5021" actId="20577"/>
        <pc:sldMkLst>
          <pc:docMk/>
          <pc:sldMk cId="3785742713" sldId="413"/>
        </pc:sldMkLst>
        <pc:spChg chg="mod">
          <ac:chgData name="Inomata, Susumu" userId="7e42e45f-357d-4f2a-8aa2-dee289482599" providerId="ADAL" clId="{9F7B4663-3BD9-49E7-8C39-E44ABD4C5013}" dt="2020-09-19T09:59:18.581" v="5021" actId="20577"/>
          <ac:spMkLst>
            <pc:docMk/>
            <pc:sldMk cId="3785742713" sldId="413"/>
            <ac:spMk id="65539" creationId="{6424F730-D9E8-DE49-AD28-3094E8047145}"/>
          </ac:spMkLst>
        </pc:spChg>
      </pc:sldChg>
      <pc:sldChg chg="modSp">
        <pc:chgData name="Inomata, Susumu" userId="7e42e45f-357d-4f2a-8aa2-dee289482599" providerId="ADAL" clId="{9F7B4663-3BD9-49E7-8C39-E44ABD4C5013}" dt="2020-09-19T10:01:28.126" v="5066" actId="20577"/>
        <pc:sldMkLst>
          <pc:docMk/>
          <pc:sldMk cId="1739355119" sldId="414"/>
        </pc:sldMkLst>
        <pc:spChg chg="mod">
          <ac:chgData name="Inomata, Susumu" userId="7e42e45f-357d-4f2a-8aa2-dee289482599" providerId="ADAL" clId="{9F7B4663-3BD9-49E7-8C39-E44ABD4C5013}" dt="2020-09-19T10:01:28.126" v="5066" actId="20577"/>
          <ac:spMkLst>
            <pc:docMk/>
            <pc:sldMk cId="1739355119" sldId="414"/>
            <ac:spMk id="65539" creationId="{6424F730-D9E8-DE49-AD28-3094E804714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F18CDD6-D810-6048-87B4-90242C0D83CA}"/>
              </a:ext>
            </a:extLst>
          </p:cNvPr>
          <p:cNvSpPr>
            <a:spLocks noGrp="1"/>
          </p:cNvSpPr>
          <p:nvPr>
            <p:ph type="hdr" sz="quarter"/>
          </p:nvPr>
        </p:nvSpPr>
        <p:spPr>
          <a:xfrm>
            <a:off x="381000" y="381000"/>
            <a:ext cx="5105400" cy="457200"/>
          </a:xfrm>
          <a:prstGeom prst="rect">
            <a:avLst/>
          </a:prstGeom>
        </p:spPr>
        <p:txBody>
          <a:bodyPr vert="horz" lIns="91440" tIns="45720" rIns="91440" bIns="45720" rtlCol="0"/>
          <a:lstStyle>
            <a:lvl1pPr algn="l" defTabSz="609493" eaLnBrk="1" fontAlgn="auto" hangingPunct="1">
              <a:spcBef>
                <a:spcPts val="0"/>
              </a:spcBef>
              <a:spcAft>
                <a:spcPts val="0"/>
              </a:spcAft>
              <a:defRPr sz="1000">
                <a:latin typeface="Arial"/>
              </a:defRPr>
            </a:lvl1pPr>
          </a:lstStyle>
          <a:p>
            <a:pPr>
              <a:defRPr/>
            </a:pPr>
            <a:endParaRPr lang="en-US"/>
          </a:p>
        </p:txBody>
      </p:sp>
      <p:sp>
        <p:nvSpPr>
          <p:cNvPr id="3" name="Date Placeholder 2">
            <a:extLst>
              <a:ext uri="{FF2B5EF4-FFF2-40B4-BE49-F238E27FC236}">
                <a16:creationId xmlns:a16="http://schemas.microsoft.com/office/drawing/2014/main" id="{9D1DBF19-8E1A-D144-A733-051A17C33399}"/>
              </a:ext>
            </a:extLst>
          </p:cNvPr>
          <p:cNvSpPr>
            <a:spLocks noGrp="1"/>
          </p:cNvSpPr>
          <p:nvPr>
            <p:ph type="dt" sz="quarter" idx="1"/>
          </p:nvPr>
        </p:nvSpPr>
        <p:spPr>
          <a:xfrm>
            <a:off x="5562600" y="381000"/>
            <a:ext cx="914400" cy="457200"/>
          </a:xfrm>
          <a:prstGeom prst="rect">
            <a:avLst/>
          </a:prstGeom>
        </p:spPr>
        <p:txBody>
          <a:bodyPr vert="horz" lIns="91440" tIns="45720" rIns="91440" bIns="45720" rtlCol="0"/>
          <a:lstStyle>
            <a:lvl1pPr algn="r" defTabSz="609493" eaLnBrk="1" fontAlgn="auto" hangingPunct="1">
              <a:spcBef>
                <a:spcPts val="0"/>
              </a:spcBef>
              <a:spcAft>
                <a:spcPts val="0"/>
              </a:spcAft>
              <a:defRPr sz="1000">
                <a:latin typeface="Arial"/>
              </a:defRPr>
            </a:lvl1pPr>
          </a:lstStyle>
          <a:p>
            <a:pPr>
              <a:defRPr/>
            </a:pPr>
            <a:fld id="{B542789F-E0B0-8E42-921B-82A6B5A38FD1}" type="datetimeFigureOut">
              <a:rPr lang="en-US"/>
              <a:pPr>
                <a:defRPr/>
              </a:pPr>
              <a:t>9/19/2020</a:t>
            </a:fld>
            <a:endParaRPr lang="en-US"/>
          </a:p>
        </p:txBody>
      </p:sp>
      <p:sp>
        <p:nvSpPr>
          <p:cNvPr id="4" name="Footer Placeholder 3">
            <a:extLst>
              <a:ext uri="{FF2B5EF4-FFF2-40B4-BE49-F238E27FC236}">
                <a16:creationId xmlns:a16="http://schemas.microsoft.com/office/drawing/2014/main" id="{E53DA12D-5760-874B-B9E7-9FB646F1391A}"/>
              </a:ext>
            </a:extLst>
          </p:cNvPr>
          <p:cNvSpPr>
            <a:spLocks noGrp="1"/>
          </p:cNvSpPr>
          <p:nvPr>
            <p:ph type="ftr" sz="quarter" idx="2"/>
          </p:nvPr>
        </p:nvSpPr>
        <p:spPr>
          <a:xfrm>
            <a:off x="381000" y="8382000"/>
            <a:ext cx="5486400" cy="457200"/>
          </a:xfrm>
          <a:prstGeom prst="rect">
            <a:avLst/>
          </a:prstGeom>
        </p:spPr>
        <p:txBody>
          <a:bodyPr vert="horz" lIns="91440" tIns="45720" rIns="91440" bIns="45720" rtlCol="0" anchor="b"/>
          <a:lstStyle>
            <a:lvl1pPr algn="l" defTabSz="609493" eaLnBrk="1" fontAlgn="auto" hangingPunct="1">
              <a:spcBef>
                <a:spcPts val="0"/>
              </a:spcBef>
              <a:spcAft>
                <a:spcPts val="0"/>
              </a:spcAft>
              <a:defRPr sz="1000">
                <a:latin typeface="Arial"/>
              </a:defRPr>
            </a:lvl1pPr>
          </a:lstStyle>
          <a:p>
            <a:pPr>
              <a:defRPr/>
            </a:pPr>
            <a:endParaRPr lang="en-US"/>
          </a:p>
        </p:txBody>
      </p:sp>
      <p:sp>
        <p:nvSpPr>
          <p:cNvPr id="5" name="Slide Number Placeholder 4">
            <a:extLst>
              <a:ext uri="{FF2B5EF4-FFF2-40B4-BE49-F238E27FC236}">
                <a16:creationId xmlns:a16="http://schemas.microsoft.com/office/drawing/2014/main" id="{DC6655C2-4E57-5043-885D-E072914A9F84}"/>
              </a:ext>
            </a:extLst>
          </p:cNvPr>
          <p:cNvSpPr>
            <a:spLocks noGrp="1"/>
          </p:cNvSpPr>
          <p:nvPr>
            <p:ph type="sldNum" sz="quarter" idx="3"/>
          </p:nvPr>
        </p:nvSpPr>
        <p:spPr>
          <a:xfrm>
            <a:off x="5943600" y="8382000"/>
            <a:ext cx="538163"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vl1pPr>
          </a:lstStyle>
          <a:p>
            <a:fld id="{E031474C-CCCE-C740-B8D8-76472DADD1E9}"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41E71F6-A6AC-3B44-B2D7-4B4853968AE3}"/>
              </a:ext>
            </a:extLst>
          </p:cNvPr>
          <p:cNvSpPr>
            <a:spLocks noGrp="1"/>
          </p:cNvSpPr>
          <p:nvPr>
            <p:ph type="hdr" sz="quarter"/>
          </p:nvPr>
        </p:nvSpPr>
        <p:spPr>
          <a:xfrm>
            <a:off x="381000" y="228600"/>
            <a:ext cx="5029200" cy="457200"/>
          </a:xfrm>
          <a:prstGeom prst="rect">
            <a:avLst/>
          </a:prstGeom>
        </p:spPr>
        <p:txBody>
          <a:bodyPr vert="horz" lIns="91440" tIns="45720" rIns="91440" bIns="45720" rtlCol="0"/>
          <a:lstStyle>
            <a:lvl1pPr algn="l" defTabSz="609493" eaLnBrk="1" fontAlgn="auto" hangingPunct="1">
              <a:spcBef>
                <a:spcPts val="0"/>
              </a:spcBef>
              <a:spcAft>
                <a:spcPts val="0"/>
              </a:spcAft>
              <a:defRPr sz="1000">
                <a:latin typeface="Arial"/>
              </a:defRPr>
            </a:lvl1pPr>
          </a:lstStyle>
          <a:p>
            <a:pPr>
              <a:defRPr/>
            </a:pPr>
            <a:endParaRPr lang="en-US"/>
          </a:p>
        </p:txBody>
      </p:sp>
      <p:sp>
        <p:nvSpPr>
          <p:cNvPr id="3" name="Date Placeholder 2">
            <a:extLst>
              <a:ext uri="{FF2B5EF4-FFF2-40B4-BE49-F238E27FC236}">
                <a16:creationId xmlns:a16="http://schemas.microsoft.com/office/drawing/2014/main" id="{048829DA-A0F9-A249-A1E6-576C1EA8A259}"/>
              </a:ext>
            </a:extLst>
          </p:cNvPr>
          <p:cNvSpPr>
            <a:spLocks noGrp="1"/>
          </p:cNvSpPr>
          <p:nvPr>
            <p:ph type="dt" idx="1"/>
          </p:nvPr>
        </p:nvSpPr>
        <p:spPr>
          <a:xfrm>
            <a:off x="5486400" y="239713"/>
            <a:ext cx="990600" cy="457200"/>
          </a:xfrm>
          <a:prstGeom prst="rect">
            <a:avLst/>
          </a:prstGeom>
        </p:spPr>
        <p:txBody>
          <a:bodyPr vert="horz" lIns="91440" tIns="45720" rIns="91440" bIns="45720" rtlCol="0"/>
          <a:lstStyle>
            <a:lvl1pPr algn="r" defTabSz="609493" eaLnBrk="1" fontAlgn="auto" hangingPunct="1">
              <a:spcBef>
                <a:spcPts val="0"/>
              </a:spcBef>
              <a:spcAft>
                <a:spcPts val="0"/>
              </a:spcAft>
              <a:defRPr sz="1000">
                <a:latin typeface="Arial"/>
              </a:defRPr>
            </a:lvl1pPr>
          </a:lstStyle>
          <a:p>
            <a:pPr>
              <a:defRPr/>
            </a:pPr>
            <a:fld id="{E51C6BF1-2BE4-1F4D-A2B3-B8B38265931D}" type="datetimeFigureOut">
              <a:rPr lang="en-US"/>
              <a:pPr>
                <a:defRPr/>
              </a:pPr>
              <a:t>9/19/2020</a:t>
            </a:fld>
            <a:endParaRPr lang="en-US"/>
          </a:p>
        </p:txBody>
      </p:sp>
      <p:sp>
        <p:nvSpPr>
          <p:cNvPr id="4" name="Slide Image Placeholder 3">
            <a:extLst>
              <a:ext uri="{FF2B5EF4-FFF2-40B4-BE49-F238E27FC236}">
                <a16:creationId xmlns:a16="http://schemas.microsoft.com/office/drawing/2014/main" id="{4F8F3736-1CE1-A842-B077-39AF3208FC47}"/>
              </a:ext>
            </a:extLst>
          </p:cNvPr>
          <p:cNvSpPr>
            <a:spLocks noGrp="1" noRot="1" noChangeAspect="1"/>
          </p:cNvSpPr>
          <p:nvPr>
            <p:ph type="sldImg" idx="2"/>
          </p:nvPr>
        </p:nvSpPr>
        <p:spPr>
          <a:xfrm>
            <a:off x="381000" y="685800"/>
            <a:ext cx="6096000" cy="3429000"/>
          </a:xfrm>
          <a:prstGeom prst="rect">
            <a:avLst/>
          </a:prstGeom>
          <a:noFill/>
          <a:ln w="6350" cmpd="sng">
            <a:solidFill>
              <a:schemeClr val="tx1"/>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5AE79D63-E4DA-C042-8E48-040825CAB253}"/>
              </a:ext>
            </a:extLst>
          </p:cNvPr>
          <p:cNvSpPr>
            <a:spLocks noGrp="1"/>
          </p:cNvSpPr>
          <p:nvPr>
            <p:ph type="body" sz="quarter" idx="3"/>
          </p:nvPr>
        </p:nvSpPr>
        <p:spPr>
          <a:xfrm>
            <a:off x="685800" y="4343400"/>
            <a:ext cx="5486400" cy="39624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6EC1909B-02EB-CC4A-8235-B651866C534E}"/>
              </a:ext>
            </a:extLst>
          </p:cNvPr>
          <p:cNvSpPr>
            <a:spLocks noGrp="1"/>
          </p:cNvSpPr>
          <p:nvPr>
            <p:ph type="ftr" sz="quarter" idx="4"/>
          </p:nvPr>
        </p:nvSpPr>
        <p:spPr>
          <a:xfrm>
            <a:off x="381000" y="8386763"/>
            <a:ext cx="5562600" cy="457200"/>
          </a:xfrm>
          <a:prstGeom prst="rect">
            <a:avLst/>
          </a:prstGeom>
        </p:spPr>
        <p:txBody>
          <a:bodyPr vert="horz" lIns="91440" tIns="45720" rIns="91440" bIns="45720" rtlCol="0" anchor="b"/>
          <a:lstStyle>
            <a:lvl1pPr algn="l" defTabSz="609493" eaLnBrk="1" fontAlgn="auto" hangingPunct="1">
              <a:spcBef>
                <a:spcPts val="0"/>
              </a:spcBef>
              <a:spcAft>
                <a:spcPts val="0"/>
              </a:spcAft>
              <a:defRPr sz="1000">
                <a:latin typeface="Arial"/>
              </a:defRPr>
            </a:lvl1pPr>
          </a:lstStyle>
          <a:p>
            <a:pPr>
              <a:defRPr/>
            </a:pPr>
            <a:endParaRPr lang="en-US"/>
          </a:p>
        </p:txBody>
      </p:sp>
      <p:sp>
        <p:nvSpPr>
          <p:cNvPr id="7" name="Slide Number Placeholder 6">
            <a:extLst>
              <a:ext uri="{FF2B5EF4-FFF2-40B4-BE49-F238E27FC236}">
                <a16:creationId xmlns:a16="http://schemas.microsoft.com/office/drawing/2014/main" id="{D864730D-D5E5-9B4C-818D-232747D63AFF}"/>
              </a:ext>
            </a:extLst>
          </p:cNvPr>
          <p:cNvSpPr>
            <a:spLocks noGrp="1"/>
          </p:cNvSpPr>
          <p:nvPr>
            <p:ph type="sldNum" sz="quarter" idx="5"/>
          </p:nvPr>
        </p:nvSpPr>
        <p:spPr>
          <a:xfrm>
            <a:off x="6019800" y="8382000"/>
            <a:ext cx="4572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vl1pPr>
          </a:lstStyle>
          <a:p>
            <a:fld id="{7C731C72-E1AE-0946-8EF3-A6B31DE905E6}"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608013" rtl="0" eaLnBrk="0" fontAlgn="base" hangingPunct="0">
      <a:spcBef>
        <a:spcPct val="30000"/>
      </a:spcBef>
      <a:spcAft>
        <a:spcPct val="0"/>
      </a:spcAft>
      <a:defRPr sz="1000" kern="1200">
        <a:solidFill>
          <a:schemeClr val="tx1"/>
        </a:solidFill>
        <a:latin typeface="Arial"/>
        <a:ea typeface="+mn-ea"/>
        <a:cs typeface="+mn-cs"/>
      </a:defRPr>
    </a:lvl1pPr>
    <a:lvl2pPr marL="608013" algn="l" defTabSz="608013" rtl="0" eaLnBrk="0" fontAlgn="base" hangingPunct="0">
      <a:spcBef>
        <a:spcPct val="30000"/>
      </a:spcBef>
      <a:spcAft>
        <a:spcPct val="0"/>
      </a:spcAft>
      <a:defRPr sz="1000" kern="1200">
        <a:solidFill>
          <a:schemeClr val="tx1"/>
        </a:solidFill>
        <a:latin typeface="Arial"/>
        <a:ea typeface="+mn-ea"/>
        <a:cs typeface="+mn-cs"/>
      </a:defRPr>
    </a:lvl2pPr>
    <a:lvl3pPr marL="1217613" algn="l" defTabSz="608013" rtl="0" eaLnBrk="0" fontAlgn="base" hangingPunct="0">
      <a:spcBef>
        <a:spcPct val="30000"/>
      </a:spcBef>
      <a:spcAft>
        <a:spcPct val="0"/>
      </a:spcAft>
      <a:defRPr sz="1000" kern="1200">
        <a:solidFill>
          <a:schemeClr val="tx1"/>
        </a:solidFill>
        <a:latin typeface="Arial"/>
        <a:ea typeface="+mn-ea"/>
        <a:cs typeface="+mn-cs"/>
      </a:defRPr>
    </a:lvl3pPr>
    <a:lvl4pPr marL="1827213" algn="l" defTabSz="608013" rtl="0" eaLnBrk="0" fontAlgn="base" hangingPunct="0">
      <a:spcBef>
        <a:spcPct val="30000"/>
      </a:spcBef>
      <a:spcAft>
        <a:spcPct val="0"/>
      </a:spcAft>
      <a:defRPr sz="1000" kern="1200">
        <a:solidFill>
          <a:schemeClr val="tx1"/>
        </a:solidFill>
        <a:latin typeface="Arial"/>
        <a:ea typeface="+mn-ea"/>
        <a:cs typeface="+mn-cs"/>
      </a:defRPr>
    </a:lvl4pPr>
    <a:lvl5pPr marL="2436813" algn="l" defTabSz="608013" rtl="0" eaLnBrk="0" fontAlgn="base" hangingPunct="0">
      <a:spcBef>
        <a:spcPct val="30000"/>
      </a:spcBef>
      <a:spcAft>
        <a:spcPct val="0"/>
      </a:spcAft>
      <a:defRPr sz="1000" kern="1200">
        <a:solidFill>
          <a:schemeClr val="tx1"/>
        </a:solidFill>
        <a:latin typeface="Arial"/>
        <a:ea typeface="+mn-ea"/>
        <a:cs typeface="+mn-cs"/>
      </a:defRPr>
    </a:lvl5pPr>
    <a:lvl6pPr marL="3047467" algn="l" defTabSz="609493" rtl="0" eaLnBrk="1" latinLnBrk="0" hangingPunct="1">
      <a:defRPr sz="1600" kern="1200">
        <a:solidFill>
          <a:schemeClr val="tx1"/>
        </a:solidFill>
        <a:latin typeface="+mn-lt"/>
        <a:ea typeface="+mn-ea"/>
        <a:cs typeface="+mn-cs"/>
      </a:defRPr>
    </a:lvl6pPr>
    <a:lvl7pPr marL="3656960" algn="l" defTabSz="609493" rtl="0" eaLnBrk="1" latinLnBrk="0" hangingPunct="1">
      <a:defRPr sz="1600" kern="1200">
        <a:solidFill>
          <a:schemeClr val="tx1"/>
        </a:solidFill>
        <a:latin typeface="+mn-lt"/>
        <a:ea typeface="+mn-ea"/>
        <a:cs typeface="+mn-cs"/>
      </a:defRPr>
    </a:lvl7pPr>
    <a:lvl8pPr marL="4266453" algn="l" defTabSz="609493" rtl="0" eaLnBrk="1" latinLnBrk="0" hangingPunct="1">
      <a:defRPr sz="1600" kern="1200">
        <a:solidFill>
          <a:schemeClr val="tx1"/>
        </a:solidFill>
        <a:latin typeface="+mn-lt"/>
        <a:ea typeface="+mn-ea"/>
        <a:cs typeface="+mn-cs"/>
      </a:defRPr>
    </a:lvl8pPr>
    <a:lvl9pPr marL="4875947" algn="l" defTabSz="609493"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5"/>
          </p:nvPr>
        </p:nvSpPr>
        <p:spPr/>
        <p:txBody>
          <a:bodyPr/>
          <a:lstStyle/>
          <a:p>
            <a:fld id="{7C731C72-E1AE-0946-8EF3-A6B31DE905E6}" type="slidenum">
              <a:rPr lang="en-US" altLang="en-US" smtClean="0"/>
              <a:pPr/>
              <a:t>11</a:t>
            </a:fld>
            <a:endParaRPr lang="en-US" altLang="en-US"/>
          </a:p>
        </p:txBody>
      </p:sp>
    </p:spTree>
    <p:extLst>
      <p:ext uri="{BB962C8B-B14F-4D97-AF65-F5344CB8AC3E}">
        <p14:creationId xmlns:p14="http://schemas.microsoft.com/office/powerpoint/2010/main" val="17770493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ection Divider">
    <p:bg>
      <p:bgPr>
        <a:solidFill>
          <a:srgbClr val="0099A7"/>
        </a:solidFill>
        <a:effectLst/>
      </p:bgPr>
    </p:bg>
    <p:spTree>
      <p:nvGrpSpPr>
        <p:cNvPr id="1" name=""/>
        <p:cNvGrpSpPr/>
        <p:nvPr/>
      </p:nvGrpSpPr>
      <p:grpSpPr>
        <a:xfrm>
          <a:off x="0" y="0"/>
          <a:ext cx="0" cy="0"/>
          <a:chOff x="0" y="0"/>
          <a:chExt cx="0" cy="0"/>
        </a:xfrm>
      </p:grpSpPr>
      <p:pic>
        <p:nvPicPr>
          <p:cNvPr id="4" name="Picture 8">
            <a:extLst>
              <a:ext uri="{FF2B5EF4-FFF2-40B4-BE49-F238E27FC236}">
                <a16:creationId xmlns:a16="http://schemas.microsoft.com/office/drawing/2014/main" id="{A7C85134-849D-5145-8D7F-D9307D58DD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a:extLst>
              <a:ext uri="{FF2B5EF4-FFF2-40B4-BE49-F238E27FC236}">
                <a16:creationId xmlns:a16="http://schemas.microsoft.com/office/drawing/2014/main" id="{945F43EE-924A-984F-A00E-3F78AE56D6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88" y="533400"/>
            <a:ext cx="21240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0">
            <a:extLst>
              <a:ext uri="{FF2B5EF4-FFF2-40B4-BE49-F238E27FC236}">
                <a16:creationId xmlns:a16="http://schemas.microsoft.com/office/drawing/2014/main" id="{698C653D-1D1D-9C45-B045-9A353443F4C6}"/>
              </a:ext>
            </a:extLst>
          </p:cNvPr>
          <p:cNvSpPr txBox="1">
            <a:spLocks noChangeArrowheads="1"/>
          </p:cNvSpPr>
          <p:nvPr/>
        </p:nvSpPr>
        <p:spPr bwMode="auto">
          <a:xfrm>
            <a:off x="303213" y="6413500"/>
            <a:ext cx="2590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defTabSz="608013" fontAlgn="base">
              <a:spcBef>
                <a:spcPct val="0"/>
              </a:spcBef>
              <a:spcAft>
                <a:spcPct val="0"/>
              </a:spcAft>
              <a:defRPr sz="2400">
                <a:solidFill>
                  <a:schemeClr val="tx1"/>
                </a:solidFill>
                <a:latin typeface="Arial" panose="020B0604020202020204" pitchFamily="34" charset="0"/>
              </a:defRPr>
            </a:lvl6pPr>
            <a:lvl7pPr marL="2971800" indent="-228600" defTabSz="608013" fontAlgn="base">
              <a:spcBef>
                <a:spcPct val="0"/>
              </a:spcBef>
              <a:spcAft>
                <a:spcPct val="0"/>
              </a:spcAft>
              <a:defRPr sz="2400">
                <a:solidFill>
                  <a:schemeClr val="tx1"/>
                </a:solidFill>
                <a:latin typeface="Arial" panose="020B0604020202020204" pitchFamily="34" charset="0"/>
              </a:defRPr>
            </a:lvl7pPr>
            <a:lvl8pPr marL="3429000" indent="-228600" defTabSz="608013" fontAlgn="base">
              <a:spcBef>
                <a:spcPct val="0"/>
              </a:spcBef>
              <a:spcAft>
                <a:spcPct val="0"/>
              </a:spcAft>
              <a:defRPr sz="2400">
                <a:solidFill>
                  <a:schemeClr val="tx1"/>
                </a:solidFill>
                <a:latin typeface="Arial" panose="020B0604020202020204" pitchFamily="34" charset="0"/>
              </a:defRPr>
            </a:lvl8pPr>
            <a:lvl9pPr marL="3886200" indent="-228600" defTabSz="608013" fontAlgn="base">
              <a:spcBef>
                <a:spcPct val="0"/>
              </a:spcBef>
              <a:spcAft>
                <a:spcPct val="0"/>
              </a:spcAft>
              <a:defRPr sz="2400">
                <a:solidFill>
                  <a:schemeClr val="tx1"/>
                </a:solidFill>
                <a:latin typeface="Arial" panose="020B0604020202020204" pitchFamily="34" charset="0"/>
              </a:defRPr>
            </a:lvl9pPr>
          </a:lstStyle>
          <a:p>
            <a:pPr eaLnBrk="1" hangingPunct="1">
              <a:defRPr/>
            </a:pPr>
            <a:r>
              <a:rPr lang="en-GB" altLang="en-US" sz="800">
                <a:solidFill>
                  <a:srgbClr val="DCDDDF"/>
                </a:solidFill>
              </a:rPr>
              <a:t>COPYRIGHT © 2020 NETSCOUT SYSTEMS, INC.</a:t>
            </a:r>
            <a:r>
              <a:rPr lang="en-US" altLang="en-US" sz="800">
                <a:solidFill>
                  <a:srgbClr val="DCDDDF"/>
                </a:solidFill>
              </a:rPr>
              <a:t>  </a:t>
            </a:r>
          </a:p>
        </p:txBody>
      </p:sp>
      <p:sp>
        <p:nvSpPr>
          <p:cNvPr id="7" name="Text Placeholder 12"/>
          <p:cNvSpPr>
            <a:spLocks noGrp="1"/>
          </p:cNvSpPr>
          <p:nvPr>
            <p:ph type="body" sz="quarter" idx="16"/>
          </p:nvPr>
        </p:nvSpPr>
        <p:spPr>
          <a:xfrm>
            <a:off x="303214" y="4052888"/>
            <a:ext cx="8231186" cy="1128712"/>
          </a:xfrm>
          <a:prstGeom prst="rect">
            <a:avLst/>
          </a:prstGeom>
        </p:spPr>
        <p:txBody>
          <a:bodyPr/>
          <a:lstStyle>
            <a:lvl1pPr marL="0" indent="0">
              <a:buNone/>
              <a:defRPr i="0">
                <a:solidFill>
                  <a:srgbClr val="FFFFFF"/>
                </a:solidFill>
              </a:defRPr>
            </a:lvl1pPr>
            <a:lvl2pPr marL="609494" indent="0">
              <a:buNone/>
              <a:defRPr>
                <a:solidFill>
                  <a:srgbClr val="FFFFFF"/>
                </a:solidFill>
              </a:defRPr>
            </a:lvl2pPr>
            <a:lvl3pPr marL="1218986" indent="0">
              <a:buNone/>
              <a:defRPr>
                <a:solidFill>
                  <a:srgbClr val="FFFFFF"/>
                </a:solidFill>
              </a:defRPr>
            </a:lvl3pPr>
            <a:lvl4pPr marL="1828480" indent="0">
              <a:buNone/>
              <a:defRPr>
                <a:solidFill>
                  <a:srgbClr val="FFFFFF"/>
                </a:solidFill>
              </a:defRPr>
            </a:lvl4pPr>
            <a:lvl5pPr marL="2437973" indent="0">
              <a:buNone/>
              <a:defRPr>
                <a:solidFill>
                  <a:srgbClr val="FFFFFF"/>
                </a:solidFill>
              </a:defRPr>
            </a:lvl5pPr>
          </a:lstStyle>
          <a:p>
            <a:pPr lvl="0"/>
            <a:r>
              <a:rPr lang="en-US"/>
              <a:t>Click to edit Master text styles</a:t>
            </a:r>
          </a:p>
        </p:txBody>
      </p:sp>
      <p:sp>
        <p:nvSpPr>
          <p:cNvPr id="8" name="Title Placeholder 1"/>
          <p:cNvSpPr>
            <a:spLocks noGrp="1"/>
          </p:cNvSpPr>
          <p:nvPr>
            <p:ph type="title"/>
          </p:nvPr>
        </p:nvSpPr>
        <p:spPr>
          <a:xfrm>
            <a:off x="303212" y="1818290"/>
            <a:ext cx="11047413" cy="2149025"/>
          </a:xfrm>
          <a:prstGeom prst="rect">
            <a:avLst/>
          </a:prstGeom>
        </p:spPr>
        <p:txBody>
          <a:bodyPr rtlCol="0">
            <a:normAutofit/>
          </a:bodyPr>
          <a:lstStyle/>
          <a:p>
            <a:r>
              <a:rPr lang="en-US"/>
              <a:t>Click to edit Master title style</a:t>
            </a:r>
          </a:p>
        </p:txBody>
      </p:sp>
    </p:spTree>
    <p:extLst>
      <p:ext uri="{BB962C8B-B14F-4D97-AF65-F5344CB8AC3E}">
        <p14:creationId xmlns:p14="http://schemas.microsoft.com/office/powerpoint/2010/main" val="3701106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_Headline_Light">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7C7933B8-15A0-FE41-86A0-2553A8D277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p:txBody>
          <a:bodyPr/>
          <a:lstStyle/>
          <a:p>
            <a:r>
              <a:rPr lang="en-US"/>
              <a:t>Click to edit Master title style</a:t>
            </a:r>
          </a:p>
        </p:txBody>
      </p:sp>
      <p:sp>
        <p:nvSpPr>
          <p:cNvPr id="11"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4284140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_Light">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3ED34EB9-E9D4-9241-8DE0-6EE88108C1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6939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_Screen_Image_Light">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8493BBDB-C972-2841-9E8F-81C8EBE198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p:cNvSpPr>
            <a:spLocks noGrp="1"/>
          </p:cNvSpPr>
          <p:nvPr>
            <p:ph sz="quarter" idx="12"/>
          </p:nvPr>
        </p:nvSpPr>
        <p:spPr>
          <a:xfrm>
            <a:off x="0" y="0"/>
            <a:ext cx="12188825" cy="6858000"/>
          </a:xfrm>
        </p:spPr>
        <p:txBody>
          <a:bodyPr anchor="ctr"/>
          <a:lstStyle>
            <a:lvl1pPr marL="0" indent="0" algn="ctr">
              <a:buNone/>
              <a:defRPr baseline="0"/>
            </a:lvl1pPr>
          </a:lstStyle>
          <a:p>
            <a:pPr lvl="0"/>
            <a:r>
              <a:rPr lang="en-US"/>
              <a:t>Edit Master text styles</a:t>
            </a:r>
          </a:p>
        </p:txBody>
      </p:sp>
    </p:spTree>
    <p:extLst>
      <p:ext uri="{BB962C8B-B14F-4D97-AF65-F5344CB8AC3E}">
        <p14:creationId xmlns:p14="http://schemas.microsoft.com/office/powerpoint/2010/main" val="1139132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_Light">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2AC36BD5-281D-1347-B667-DE2A0CA0A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03213" y="848119"/>
            <a:ext cx="11582400" cy="3291735"/>
          </a:xfrm>
        </p:spPr>
        <p:txBody>
          <a:bodyPr anchor="ctr"/>
          <a:lstStyle>
            <a:lvl1pPr algn="ctr">
              <a:defRPr b="0" i="1" baseline="0"/>
            </a:lvl1pPr>
          </a:lstStyle>
          <a:p>
            <a:r>
              <a:rPr lang="en-US"/>
              <a:t>Click to edit Master title style</a:t>
            </a:r>
          </a:p>
        </p:txBody>
      </p:sp>
      <p:sp>
        <p:nvSpPr>
          <p:cNvPr id="6" name="Text Placeholder 5"/>
          <p:cNvSpPr>
            <a:spLocks noGrp="1"/>
          </p:cNvSpPr>
          <p:nvPr>
            <p:ph type="body" sz="quarter" idx="12"/>
          </p:nvPr>
        </p:nvSpPr>
        <p:spPr>
          <a:xfrm>
            <a:off x="303213" y="4296168"/>
            <a:ext cx="11582400" cy="682625"/>
          </a:xfrm>
        </p:spPr>
        <p:txBody>
          <a:bodyPr>
            <a:normAutofit/>
          </a:bodyPr>
          <a:lstStyle>
            <a:lvl1pPr marL="0" indent="0" algn="ctr">
              <a:lnSpc>
                <a:spcPct val="80000"/>
              </a:lnSpc>
              <a:buNone/>
              <a:defRPr sz="2000" baseline="0">
                <a:solidFill>
                  <a:schemeClr val="accent1">
                    <a:lumMod val="75000"/>
                  </a:schemeClr>
                </a:solidFill>
              </a:defRPr>
            </a:lvl1pPr>
          </a:lstStyle>
          <a:p>
            <a:pPr lvl="0"/>
            <a:r>
              <a:rPr lang="en-US"/>
              <a:t>Edit Master text styles</a:t>
            </a:r>
          </a:p>
        </p:txBody>
      </p:sp>
    </p:spTree>
    <p:extLst>
      <p:ext uri="{BB962C8B-B14F-4D97-AF65-F5344CB8AC3E}">
        <p14:creationId xmlns:p14="http://schemas.microsoft.com/office/powerpoint/2010/main" val="296987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_Ribbon_Light">
    <p:spTree>
      <p:nvGrpSpPr>
        <p:cNvPr id="1" name=""/>
        <p:cNvGrpSpPr/>
        <p:nvPr/>
      </p:nvGrpSpPr>
      <p:grpSpPr>
        <a:xfrm>
          <a:off x="0" y="0"/>
          <a:ext cx="0" cy="0"/>
          <a:chOff x="0" y="0"/>
          <a:chExt cx="0" cy="0"/>
        </a:xfrm>
      </p:grpSpPr>
      <p:pic>
        <p:nvPicPr>
          <p:cNvPr id="15" name="Picture 5">
            <a:extLst>
              <a:ext uri="{FF2B5EF4-FFF2-40B4-BE49-F238E27FC236}">
                <a16:creationId xmlns:a16="http://schemas.microsoft.com/office/drawing/2014/main" id="{263DCC6B-34CB-4743-9A74-5E75EE0917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6" name="Picture Placeholder 5"/>
          <p:cNvSpPr>
            <a:spLocks noGrp="1"/>
          </p:cNvSpPr>
          <p:nvPr>
            <p:ph type="pic" sz="quarter" idx="12"/>
          </p:nvPr>
        </p:nvSpPr>
        <p:spPr>
          <a:xfrm>
            <a:off x="0" y="1562099"/>
            <a:ext cx="12188825" cy="2743683"/>
          </a:xfrm>
          <a:solidFill>
            <a:schemeClr val="tx1">
              <a:lumMod val="20000"/>
              <a:lumOff val="80000"/>
            </a:schemeClr>
          </a:solidFill>
        </p:spPr>
        <p:txBody>
          <a:bodyPr rtlCol="0" anchor="ctr">
            <a:normAutofit/>
          </a:bodyPr>
          <a:lstStyle>
            <a:lvl1pPr marL="0" indent="0" algn="ctr">
              <a:buNone/>
              <a:defRPr baseline="0"/>
            </a:lvl1pPr>
          </a:lstStyle>
          <a:p>
            <a:pPr lvl="0"/>
            <a:r>
              <a:rPr lang="en-US" noProof="0"/>
              <a:t>Click icon to add picture</a:t>
            </a:r>
          </a:p>
        </p:txBody>
      </p:sp>
      <p:sp>
        <p:nvSpPr>
          <p:cNvPr id="7" name="Text Placeholder 7"/>
          <p:cNvSpPr>
            <a:spLocks noGrp="1"/>
          </p:cNvSpPr>
          <p:nvPr>
            <p:ph type="body" sz="quarter" idx="26"/>
          </p:nvPr>
        </p:nvSpPr>
        <p:spPr>
          <a:xfrm>
            <a:off x="303214" y="4612777"/>
            <a:ext cx="2694630" cy="313543"/>
          </a:xfrm>
        </p:spPr>
        <p:txBody>
          <a:bodyPr anchor="ctr">
            <a:normAutofit/>
          </a:bodyPr>
          <a:lstStyle>
            <a:lvl1pPr marL="0" indent="0" algn="ctr">
              <a:lnSpc>
                <a:spcPct val="80000"/>
              </a:lnSpc>
              <a:buNone/>
              <a:defRPr sz="1600" b="1" baseline="0">
                <a:solidFill>
                  <a:schemeClr val="accent1">
                    <a:lumMod val="75000"/>
                  </a:schemeClr>
                </a:solidFill>
              </a:defRPr>
            </a:lvl1pPr>
          </a:lstStyle>
          <a:p>
            <a:pPr lvl="0"/>
            <a:r>
              <a:rPr lang="en-US"/>
              <a:t>Edit Master text styles</a:t>
            </a:r>
          </a:p>
        </p:txBody>
      </p:sp>
      <p:sp>
        <p:nvSpPr>
          <p:cNvPr id="8" name="Text Placeholder 9"/>
          <p:cNvSpPr>
            <a:spLocks noGrp="1"/>
          </p:cNvSpPr>
          <p:nvPr>
            <p:ph type="body" sz="quarter" idx="27"/>
          </p:nvPr>
        </p:nvSpPr>
        <p:spPr>
          <a:xfrm>
            <a:off x="303214" y="5029681"/>
            <a:ext cx="2694630" cy="1104419"/>
          </a:xfrm>
        </p:spPr>
        <p:txBody>
          <a:bodyPr>
            <a:normAutofit/>
          </a:bodyPr>
          <a:lstStyle>
            <a:lvl1pPr marL="0" indent="0" algn="ctr">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9" name="Text Placeholder 7"/>
          <p:cNvSpPr>
            <a:spLocks noGrp="1"/>
          </p:cNvSpPr>
          <p:nvPr>
            <p:ph type="body" sz="quarter" idx="28"/>
          </p:nvPr>
        </p:nvSpPr>
        <p:spPr>
          <a:xfrm>
            <a:off x="3260887" y="4612777"/>
            <a:ext cx="2694630" cy="313543"/>
          </a:xfrm>
        </p:spPr>
        <p:txBody>
          <a:bodyPr anchor="ctr">
            <a:normAutofit/>
          </a:bodyPr>
          <a:lstStyle>
            <a:lvl1pPr marL="0" indent="0" algn="ctr">
              <a:lnSpc>
                <a:spcPct val="80000"/>
              </a:lnSpc>
              <a:buNone/>
              <a:defRPr sz="1600" b="1" baseline="0">
                <a:solidFill>
                  <a:schemeClr val="accent1">
                    <a:lumMod val="75000"/>
                  </a:schemeClr>
                </a:solidFill>
              </a:defRPr>
            </a:lvl1pPr>
          </a:lstStyle>
          <a:p>
            <a:pPr lvl="0"/>
            <a:r>
              <a:rPr lang="en-US"/>
              <a:t>Edit Master text styles</a:t>
            </a:r>
          </a:p>
        </p:txBody>
      </p:sp>
      <p:sp>
        <p:nvSpPr>
          <p:cNvPr id="10" name="Text Placeholder 9"/>
          <p:cNvSpPr>
            <a:spLocks noGrp="1"/>
          </p:cNvSpPr>
          <p:nvPr>
            <p:ph type="body" sz="quarter" idx="29"/>
          </p:nvPr>
        </p:nvSpPr>
        <p:spPr>
          <a:xfrm>
            <a:off x="3265804" y="5029681"/>
            <a:ext cx="2694630" cy="1104419"/>
          </a:xfrm>
        </p:spPr>
        <p:txBody>
          <a:bodyPr>
            <a:normAutofit/>
          </a:bodyPr>
          <a:lstStyle>
            <a:lvl1pPr marL="0" indent="0" algn="ctr">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1" name="Text Placeholder 7"/>
          <p:cNvSpPr>
            <a:spLocks noGrp="1"/>
          </p:cNvSpPr>
          <p:nvPr>
            <p:ph type="body" sz="quarter" idx="30"/>
          </p:nvPr>
        </p:nvSpPr>
        <p:spPr>
          <a:xfrm>
            <a:off x="9190983" y="4612777"/>
            <a:ext cx="2694630" cy="313543"/>
          </a:xfrm>
        </p:spPr>
        <p:txBody>
          <a:bodyPr anchor="ctr">
            <a:normAutofit/>
          </a:bodyPr>
          <a:lstStyle>
            <a:lvl1pPr marL="0" indent="0" algn="ctr">
              <a:lnSpc>
                <a:spcPct val="80000"/>
              </a:lnSpc>
              <a:buNone/>
              <a:defRPr sz="1600" b="1" baseline="0">
                <a:solidFill>
                  <a:schemeClr val="accent1">
                    <a:lumMod val="75000"/>
                  </a:schemeClr>
                </a:solidFill>
              </a:defRPr>
            </a:lvl1pPr>
          </a:lstStyle>
          <a:p>
            <a:pPr lvl="0"/>
            <a:r>
              <a:rPr lang="en-US"/>
              <a:t>Edit Master text styles</a:t>
            </a:r>
          </a:p>
        </p:txBody>
      </p:sp>
      <p:sp>
        <p:nvSpPr>
          <p:cNvPr id="12" name="Text Placeholder 9"/>
          <p:cNvSpPr>
            <a:spLocks noGrp="1"/>
          </p:cNvSpPr>
          <p:nvPr>
            <p:ph type="body" sz="quarter" idx="31"/>
          </p:nvPr>
        </p:nvSpPr>
        <p:spPr>
          <a:xfrm>
            <a:off x="9190983" y="5029681"/>
            <a:ext cx="2694630" cy="1104419"/>
          </a:xfrm>
        </p:spPr>
        <p:txBody>
          <a:bodyPr>
            <a:normAutofit/>
          </a:bodyPr>
          <a:lstStyle>
            <a:lvl1pPr marL="0" indent="0" algn="ctr">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3" name="Text Placeholder 7"/>
          <p:cNvSpPr>
            <a:spLocks noGrp="1"/>
          </p:cNvSpPr>
          <p:nvPr>
            <p:ph type="body" sz="quarter" idx="32"/>
          </p:nvPr>
        </p:nvSpPr>
        <p:spPr>
          <a:xfrm>
            <a:off x="6225935" y="4612777"/>
            <a:ext cx="2694630" cy="313543"/>
          </a:xfrm>
        </p:spPr>
        <p:txBody>
          <a:bodyPr anchor="ctr">
            <a:normAutofit/>
          </a:bodyPr>
          <a:lstStyle>
            <a:lvl1pPr marL="0" indent="0" algn="ctr">
              <a:lnSpc>
                <a:spcPct val="80000"/>
              </a:lnSpc>
              <a:buNone/>
              <a:defRPr sz="1600" b="1" baseline="0">
                <a:solidFill>
                  <a:schemeClr val="accent1">
                    <a:lumMod val="75000"/>
                  </a:schemeClr>
                </a:solidFill>
              </a:defRPr>
            </a:lvl1pPr>
          </a:lstStyle>
          <a:p>
            <a:pPr lvl="0"/>
            <a:r>
              <a:rPr lang="en-US"/>
              <a:t>Edit Master text styles</a:t>
            </a:r>
          </a:p>
        </p:txBody>
      </p:sp>
      <p:sp>
        <p:nvSpPr>
          <p:cNvPr id="14" name="Text Placeholder 9"/>
          <p:cNvSpPr>
            <a:spLocks noGrp="1"/>
          </p:cNvSpPr>
          <p:nvPr>
            <p:ph type="body" sz="quarter" idx="33"/>
          </p:nvPr>
        </p:nvSpPr>
        <p:spPr>
          <a:xfrm>
            <a:off x="6228394" y="5029681"/>
            <a:ext cx="2694630" cy="1104419"/>
          </a:xfrm>
        </p:spPr>
        <p:txBody>
          <a:bodyPr>
            <a:normAutofit/>
          </a:bodyPr>
          <a:lstStyle>
            <a:lvl1pPr marL="0" indent="0" algn="ctr">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6"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1163561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creen_Shot_Center_Light">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67828D18-FD86-F848-A1DD-F8A53D5DB8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5313" y="1562100"/>
            <a:ext cx="5918200" cy="460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a:extLst>
              <a:ext uri="{FF2B5EF4-FFF2-40B4-BE49-F238E27FC236}">
                <a16:creationId xmlns:a16="http://schemas.microsoft.com/office/drawing/2014/main" id="{86E11F6B-40DD-404F-A6A0-D71834971A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8" name="Picture Placeholder 7"/>
          <p:cNvSpPr>
            <a:spLocks noGrp="1"/>
          </p:cNvSpPr>
          <p:nvPr>
            <p:ph type="pic" sz="quarter" idx="17"/>
          </p:nvPr>
        </p:nvSpPr>
        <p:spPr>
          <a:xfrm>
            <a:off x="3532436" y="1814893"/>
            <a:ext cx="5131766" cy="2882520"/>
          </a:xfrm>
          <a:solidFill>
            <a:schemeClr val="tx1">
              <a:lumMod val="20000"/>
              <a:lumOff val="80000"/>
            </a:schemeClr>
          </a:solidFill>
        </p:spPr>
        <p:txBody>
          <a:bodyPr rtlCol="0" anchor="ctr">
            <a:normAutofit/>
          </a:bodyPr>
          <a:lstStyle>
            <a:lvl1pPr marL="0" indent="0" algn="ctr">
              <a:buNone/>
              <a:defRPr/>
            </a:lvl1pPr>
          </a:lstStyle>
          <a:p>
            <a:pPr lvl="0"/>
            <a:r>
              <a:rPr lang="en-US" noProof="0"/>
              <a:t>Click icon to add picture</a:t>
            </a:r>
          </a:p>
        </p:txBody>
      </p:sp>
      <p:sp>
        <p:nvSpPr>
          <p:cNvPr id="10"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34464227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creen_Shot_Text_Ligh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43EBA5-FD57-3241-B42A-D02DF814C3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4088" y="1528763"/>
            <a:ext cx="5919787" cy="460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D8689A04-0640-4F43-8758-35797A08A0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8" name="Picture Placeholder 7"/>
          <p:cNvSpPr>
            <a:spLocks noGrp="1"/>
          </p:cNvSpPr>
          <p:nvPr>
            <p:ph type="pic" sz="quarter" idx="17"/>
          </p:nvPr>
        </p:nvSpPr>
        <p:spPr>
          <a:xfrm>
            <a:off x="6435569" y="1783602"/>
            <a:ext cx="5131766" cy="2879863"/>
          </a:xfrm>
          <a:solidFill>
            <a:schemeClr val="tx1">
              <a:lumMod val="20000"/>
              <a:lumOff val="80000"/>
            </a:schemeClr>
          </a:solidFill>
        </p:spPr>
        <p:txBody>
          <a:bodyPr rtlCol="0" anchor="ctr">
            <a:normAutofit/>
          </a:bodyPr>
          <a:lstStyle>
            <a:lvl1pPr marL="0" indent="0" algn="ctr">
              <a:buNone/>
              <a:defRPr/>
            </a:lvl1pPr>
          </a:lstStyle>
          <a:p>
            <a:pPr lvl="0"/>
            <a:r>
              <a:rPr lang="en-US" noProof="0"/>
              <a:t>Click icon to add picture</a:t>
            </a:r>
          </a:p>
        </p:txBody>
      </p:sp>
      <p:sp>
        <p:nvSpPr>
          <p:cNvPr id="9" name="Text Placeholder 8"/>
          <p:cNvSpPr>
            <a:spLocks noGrp="1"/>
          </p:cNvSpPr>
          <p:nvPr>
            <p:ph type="body" sz="quarter" idx="18"/>
          </p:nvPr>
        </p:nvSpPr>
        <p:spPr>
          <a:xfrm>
            <a:off x="303213" y="1562100"/>
            <a:ext cx="579120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4160734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1D244DF4-E446-EF46-9CE0-721A8BB4EB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6" name="Picture Placeholder 5"/>
          <p:cNvSpPr>
            <a:spLocks noGrp="1"/>
          </p:cNvSpPr>
          <p:nvPr>
            <p:ph type="pic" sz="quarter" idx="12"/>
          </p:nvPr>
        </p:nvSpPr>
        <p:spPr>
          <a:xfrm>
            <a:off x="2761668" y="1562100"/>
            <a:ext cx="6665489" cy="3750315"/>
          </a:xfrm>
          <a:solidFill>
            <a:schemeClr val="accent6">
              <a:lumMod val="20000"/>
              <a:lumOff val="80000"/>
            </a:schemeClr>
          </a:solidFill>
          <a:ln>
            <a:solidFill>
              <a:schemeClr val="accent6">
                <a:lumMod val="60000"/>
                <a:lumOff val="40000"/>
              </a:schemeClr>
            </a:solidFill>
          </a:ln>
        </p:spPr>
        <p:txBody>
          <a:bodyPr rtlCol="0" anchor="ctr">
            <a:normAutofit/>
          </a:bodyPr>
          <a:lstStyle>
            <a:lvl1pPr marL="0" indent="0" algn="ctr">
              <a:buNone/>
              <a:defRPr baseline="0"/>
            </a:lvl1pPr>
          </a:lstStyle>
          <a:p>
            <a:pPr lvl="0"/>
            <a:r>
              <a:rPr lang="en-US" noProof="0"/>
              <a:t>Click icon to add picture</a:t>
            </a:r>
          </a:p>
        </p:txBody>
      </p:sp>
      <p:sp>
        <p:nvSpPr>
          <p:cNvPr id="7"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1611220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_2column_Text/Text_Light">
    <p:spTree>
      <p:nvGrpSpPr>
        <p:cNvPr id="1" name=""/>
        <p:cNvGrpSpPr/>
        <p:nvPr/>
      </p:nvGrpSpPr>
      <p:grpSpPr>
        <a:xfrm>
          <a:off x="0" y="0"/>
          <a:ext cx="0" cy="0"/>
          <a:chOff x="0" y="0"/>
          <a:chExt cx="0" cy="0"/>
        </a:xfrm>
      </p:grpSpPr>
      <p:pic>
        <p:nvPicPr>
          <p:cNvPr id="9" name="Picture 5">
            <a:extLst>
              <a:ext uri="{FF2B5EF4-FFF2-40B4-BE49-F238E27FC236}">
                <a16:creationId xmlns:a16="http://schemas.microsoft.com/office/drawing/2014/main" id="{9046AF02-A9B3-D340-A7B5-FA74D3A9D7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a:spLocks noGrp="1"/>
          </p:cNvSpPr>
          <p:nvPr>
            <p:ph type="body" idx="1"/>
          </p:nvPr>
        </p:nvSpPr>
        <p:spPr>
          <a:xfrm>
            <a:off x="303213" y="1562100"/>
            <a:ext cx="5691742" cy="811967"/>
          </a:xfrm>
        </p:spPr>
        <p:txBody>
          <a:bodyPr anchor="ctr">
            <a:normAutofit/>
          </a:bodyPr>
          <a:lstStyle>
            <a:lvl1pPr marL="0" indent="0">
              <a:buNone/>
              <a:defRPr sz="2700" b="1" i="0" baseline="0">
                <a:solidFill>
                  <a:srgbClr val="789D4A"/>
                </a:solidFill>
                <a:latin typeface="Arial"/>
                <a:cs typeface="Aria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11" name="Text Placeholder 2"/>
          <p:cNvSpPr>
            <a:spLocks noGrp="1"/>
          </p:cNvSpPr>
          <p:nvPr>
            <p:ph type="body" idx="12"/>
          </p:nvPr>
        </p:nvSpPr>
        <p:spPr>
          <a:xfrm>
            <a:off x="6198102" y="1562100"/>
            <a:ext cx="5687510" cy="811967"/>
          </a:xfrm>
        </p:spPr>
        <p:txBody>
          <a:bodyPr anchor="ctr">
            <a:normAutofit/>
          </a:bodyPr>
          <a:lstStyle>
            <a:lvl1pPr marL="0" indent="0">
              <a:buNone/>
              <a:defRPr sz="2700" b="1" i="0">
                <a:solidFill>
                  <a:srgbClr val="789D4A"/>
                </a:solidFill>
                <a:latin typeface="Arial"/>
                <a:cs typeface="Aria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8" name="Text Placeholder 7"/>
          <p:cNvSpPr>
            <a:spLocks noGrp="1"/>
          </p:cNvSpPr>
          <p:nvPr>
            <p:ph type="body" sz="quarter" idx="14"/>
          </p:nvPr>
        </p:nvSpPr>
        <p:spPr>
          <a:xfrm>
            <a:off x="303213" y="2374066"/>
            <a:ext cx="5691743" cy="37600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7"/>
          <p:cNvSpPr>
            <a:spLocks noGrp="1"/>
          </p:cNvSpPr>
          <p:nvPr>
            <p:ph type="body" sz="quarter" idx="15"/>
          </p:nvPr>
        </p:nvSpPr>
        <p:spPr>
          <a:xfrm>
            <a:off x="6198103" y="2374066"/>
            <a:ext cx="5687510" cy="37600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0"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2523529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_2column_Text/Content_Ligh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B6939FE-96FF-8E46-B38D-E595E69578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7"/>
          <p:cNvSpPr>
            <a:spLocks noGrp="1"/>
          </p:cNvSpPr>
          <p:nvPr>
            <p:ph type="body" sz="quarter" idx="14"/>
          </p:nvPr>
        </p:nvSpPr>
        <p:spPr>
          <a:xfrm>
            <a:off x="303213" y="1562100"/>
            <a:ext cx="5691743" cy="4571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p:txBody>
          <a:bodyPr/>
          <a:lstStyle/>
          <a:p>
            <a:r>
              <a:rPr lang="en-US"/>
              <a:t>Click to edit Master title style</a:t>
            </a:r>
          </a:p>
        </p:txBody>
      </p:sp>
      <p:sp>
        <p:nvSpPr>
          <p:cNvPr id="20" name="Content Placeholder 19"/>
          <p:cNvSpPr>
            <a:spLocks noGrp="1"/>
          </p:cNvSpPr>
          <p:nvPr>
            <p:ph sz="quarter" idx="15"/>
          </p:nvPr>
        </p:nvSpPr>
        <p:spPr>
          <a:xfrm>
            <a:off x="6206647" y="1562100"/>
            <a:ext cx="5678966" cy="4572000"/>
          </a:xfrm>
          <a:solidFill>
            <a:schemeClr val="tx1">
              <a:lumMod val="20000"/>
              <a:lumOff val="80000"/>
            </a:schemeClr>
          </a:solidFill>
        </p:spPr>
        <p:txBody>
          <a:bodyPr anchor="ctr"/>
          <a:lstStyle>
            <a:lvl1pPr marL="0" indent="0" algn="ctr">
              <a:buNone/>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8"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456797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Section Divider">
    <p:bg>
      <p:bgPr>
        <a:solidFill>
          <a:srgbClr val="1F355E"/>
        </a:solidFill>
        <a:effectLst/>
      </p:bgPr>
    </p:bg>
    <p:spTree>
      <p:nvGrpSpPr>
        <p:cNvPr id="1" name=""/>
        <p:cNvGrpSpPr/>
        <p:nvPr/>
      </p:nvGrpSpPr>
      <p:grpSpPr>
        <a:xfrm>
          <a:off x="0" y="0"/>
          <a:ext cx="0" cy="0"/>
          <a:chOff x="0" y="0"/>
          <a:chExt cx="0" cy="0"/>
        </a:xfrm>
      </p:grpSpPr>
      <p:pic>
        <p:nvPicPr>
          <p:cNvPr id="4" name="Picture 8">
            <a:extLst>
              <a:ext uri="{FF2B5EF4-FFF2-40B4-BE49-F238E27FC236}">
                <a16:creationId xmlns:a16="http://schemas.microsoft.com/office/drawing/2014/main" id="{6CE39914-75B3-5949-AC5E-9B1EC60DDB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p:txBody>
          <a:bodyPr/>
          <a:lstStyle/>
          <a:p>
            <a:r>
              <a:rPr lang="en-US"/>
              <a:t>Click to edit Master title style</a:t>
            </a:r>
          </a:p>
        </p:txBody>
      </p:sp>
      <p:sp>
        <p:nvSpPr>
          <p:cNvPr id="8" name="Text Placeholder 12"/>
          <p:cNvSpPr>
            <a:spLocks noGrp="1"/>
          </p:cNvSpPr>
          <p:nvPr>
            <p:ph type="body" sz="quarter" idx="16"/>
          </p:nvPr>
        </p:nvSpPr>
        <p:spPr>
          <a:xfrm>
            <a:off x="303214" y="4052888"/>
            <a:ext cx="8231186" cy="1128712"/>
          </a:xfrm>
          <a:prstGeom prst="rect">
            <a:avLst/>
          </a:prstGeom>
        </p:spPr>
        <p:txBody>
          <a:bodyPr/>
          <a:lstStyle>
            <a:lvl1pPr marL="0" indent="0">
              <a:buNone/>
              <a:defRPr i="0">
                <a:solidFill>
                  <a:srgbClr val="FFFFFF"/>
                </a:solidFill>
              </a:defRPr>
            </a:lvl1pPr>
            <a:lvl2pPr marL="609494" indent="0">
              <a:buNone/>
              <a:defRPr>
                <a:solidFill>
                  <a:srgbClr val="FFFFFF"/>
                </a:solidFill>
              </a:defRPr>
            </a:lvl2pPr>
            <a:lvl3pPr marL="1218986" indent="0">
              <a:buNone/>
              <a:defRPr>
                <a:solidFill>
                  <a:srgbClr val="FFFFFF"/>
                </a:solidFill>
              </a:defRPr>
            </a:lvl3pPr>
            <a:lvl4pPr marL="1828480" indent="0">
              <a:buNone/>
              <a:defRPr>
                <a:solidFill>
                  <a:srgbClr val="FFFFFF"/>
                </a:solidFill>
              </a:defRPr>
            </a:lvl4pPr>
            <a:lvl5pPr marL="2437973" indent="0">
              <a:buNone/>
              <a:defRPr>
                <a:solidFill>
                  <a:srgbClr val="FFFFFF"/>
                </a:solidFill>
              </a:defRPr>
            </a:lvl5pPr>
          </a:lstStyle>
          <a:p>
            <a:pPr lvl="0"/>
            <a:r>
              <a:rPr lang="en-US"/>
              <a:t>Click to edit Master text styles</a:t>
            </a:r>
          </a:p>
        </p:txBody>
      </p:sp>
    </p:spTree>
    <p:extLst>
      <p:ext uri="{BB962C8B-B14F-4D97-AF65-F5344CB8AC3E}">
        <p14:creationId xmlns:p14="http://schemas.microsoft.com/office/powerpoint/2010/main" val="3770200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_2column_Content/Content_Light">
    <p:spTree>
      <p:nvGrpSpPr>
        <p:cNvPr id="1" name=""/>
        <p:cNvGrpSpPr/>
        <p:nvPr/>
      </p:nvGrpSpPr>
      <p:grpSpPr>
        <a:xfrm>
          <a:off x="0" y="0"/>
          <a:ext cx="0" cy="0"/>
          <a:chOff x="0" y="0"/>
          <a:chExt cx="0" cy="0"/>
        </a:xfrm>
      </p:grpSpPr>
      <p:pic>
        <p:nvPicPr>
          <p:cNvPr id="9" name="Picture 5">
            <a:extLst>
              <a:ext uri="{FF2B5EF4-FFF2-40B4-BE49-F238E27FC236}">
                <a16:creationId xmlns:a16="http://schemas.microsoft.com/office/drawing/2014/main" id="{BAD3EA5F-7DAE-F247-A7B0-94F3BAB210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7"/>
          <p:cNvSpPr>
            <a:spLocks noGrp="1"/>
          </p:cNvSpPr>
          <p:nvPr>
            <p:ph sz="quarter" idx="12"/>
          </p:nvPr>
        </p:nvSpPr>
        <p:spPr>
          <a:xfrm>
            <a:off x="303213" y="1562100"/>
            <a:ext cx="5689626" cy="3894667"/>
          </a:xfrm>
          <a:solidFill>
            <a:schemeClr val="tx1">
              <a:lumMod val="20000"/>
              <a:lumOff val="80000"/>
            </a:schemeClr>
          </a:solidFill>
        </p:spPr>
        <p:txBody>
          <a:bodyPr anchor="ctr"/>
          <a:lstStyle>
            <a:lvl1pPr marL="0" indent="0" algn="ctr">
              <a:buNone/>
              <a:defRPr baseline="0"/>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1" name="Content Placeholder 10"/>
          <p:cNvSpPr>
            <a:spLocks noGrp="1"/>
          </p:cNvSpPr>
          <p:nvPr>
            <p:ph sz="quarter" idx="13"/>
          </p:nvPr>
        </p:nvSpPr>
        <p:spPr>
          <a:xfrm>
            <a:off x="6189639" y="1562100"/>
            <a:ext cx="5695974" cy="3894667"/>
          </a:xfrm>
          <a:solidFill>
            <a:schemeClr val="tx1">
              <a:lumMod val="20000"/>
              <a:lumOff val="80000"/>
            </a:schemeClr>
          </a:solidFill>
        </p:spPr>
        <p:txBody>
          <a:bodyPr anchor="ctr"/>
          <a:lstStyle>
            <a:lvl1pPr marL="0" indent="0" algn="ctr">
              <a:buNone/>
              <a:defRPr baseline="0"/>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4"/>
          </p:nvPr>
        </p:nvSpPr>
        <p:spPr>
          <a:xfrm>
            <a:off x="303213" y="5456238"/>
            <a:ext cx="5689600" cy="668337"/>
          </a:xfrm>
        </p:spPr>
        <p:txBody>
          <a:bodyPr>
            <a:normAutofit/>
          </a:bodyPr>
          <a:lstStyle>
            <a:lvl1pPr>
              <a:defRPr sz="1800" baseline="0"/>
            </a:lvl1pPr>
          </a:lstStyle>
          <a:p>
            <a:pPr lvl="0"/>
            <a:r>
              <a:rPr lang="en-US"/>
              <a:t>Edit Master text styles</a:t>
            </a:r>
          </a:p>
        </p:txBody>
      </p:sp>
      <p:sp>
        <p:nvSpPr>
          <p:cNvPr id="13" name="Text Placeholder 5"/>
          <p:cNvSpPr>
            <a:spLocks noGrp="1"/>
          </p:cNvSpPr>
          <p:nvPr>
            <p:ph type="body" sz="quarter" idx="15"/>
          </p:nvPr>
        </p:nvSpPr>
        <p:spPr>
          <a:xfrm>
            <a:off x="6189639" y="5455936"/>
            <a:ext cx="5695974" cy="668337"/>
          </a:xfrm>
        </p:spPr>
        <p:txBody>
          <a:bodyPr>
            <a:normAutofit/>
          </a:bodyPr>
          <a:lstStyle>
            <a:lvl1pPr>
              <a:defRPr sz="1800" baseline="0"/>
            </a:lvl1pPr>
          </a:lstStyle>
          <a:p>
            <a:pPr lvl="0"/>
            <a:r>
              <a:rPr lang="en-US"/>
              <a:t>Edit Master text styles</a:t>
            </a:r>
          </a:p>
        </p:txBody>
      </p:sp>
      <p:sp>
        <p:nvSpPr>
          <p:cNvPr id="10"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31548069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_2column_Text/FullContent_Ligh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E2B5602-3EEF-E847-98EF-A3A762D1F1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3"/>
          </p:nvPr>
        </p:nvSpPr>
        <p:spPr>
          <a:xfrm>
            <a:off x="6382011" y="0"/>
            <a:ext cx="5806814" cy="6858000"/>
          </a:xfrm>
          <a:solidFill>
            <a:schemeClr val="tx1">
              <a:lumMod val="20000"/>
              <a:lumOff val="80000"/>
            </a:schemeClr>
          </a:solidFill>
        </p:spPr>
        <p:txBody>
          <a:bodyPr rtlCol="0" anchor="ctr">
            <a:normAutofit/>
          </a:bodyPr>
          <a:lstStyle>
            <a:lvl1pPr marL="0" indent="0" algn="ctr">
              <a:buNone/>
              <a:defRPr baseline="0"/>
            </a:lvl1pPr>
          </a:lstStyle>
          <a:p>
            <a:pPr lvl="0"/>
            <a:r>
              <a:rPr lang="en-US" noProof="0"/>
              <a:t>Click icon to add picture</a:t>
            </a:r>
          </a:p>
        </p:txBody>
      </p:sp>
      <p:sp>
        <p:nvSpPr>
          <p:cNvPr id="2" name="Title 1"/>
          <p:cNvSpPr>
            <a:spLocks noGrp="1"/>
          </p:cNvSpPr>
          <p:nvPr>
            <p:ph type="title"/>
          </p:nvPr>
        </p:nvSpPr>
        <p:spPr>
          <a:xfrm>
            <a:off x="303213" y="228600"/>
            <a:ext cx="5791200" cy="1333500"/>
          </a:xfrm>
        </p:spPr>
        <p:txBody>
          <a:bodyPr/>
          <a:lstStyle/>
          <a:p>
            <a:r>
              <a:rPr lang="en-US"/>
              <a:t>Click to edit Master title style</a:t>
            </a:r>
          </a:p>
        </p:txBody>
      </p:sp>
      <p:sp>
        <p:nvSpPr>
          <p:cNvPr id="15" name="Text Placeholder 14"/>
          <p:cNvSpPr>
            <a:spLocks noGrp="1"/>
          </p:cNvSpPr>
          <p:nvPr>
            <p:ph type="body" sz="quarter" idx="15"/>
          </p:nvPr>
        </p:nvSpPr>
        <p:spPr>
          <a:xfrm>
            <a:off x="303213" y="1562100"/>
            <a:ext cx="5791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59880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25" name="Picture 5">
            <a:extLst>
              <a:ext uri="{FF2B5EF4-FFF2-40B4-BE49-F238E27FC236}">
                <a16:creationId xmlns:a16="http://schemas.microsoft.com/office/drawing/2014/main" id="{6E99A43C-F932-AC45-A9D2-8D8717E6EE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8" name="Text Placeholder 7"/>
          <p:cNvSpPr>
            <a:spLocks noGrp="1"/>
          </p:cNvSpPr>
          <p:nvPr>
            <p:ph type="body" sz="quarter" idx="26"/>
          </p:nvPr>
        </p:nvSpPr>
        <p:spPr>
          <a:xfrm>
            <a:off x="824603" y="1739976"/>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10" name="Text Placeholder 9"/>
          <p:cNvSpPr>
            <a:spLocks noGrp="1"/>
          </p:cNvSpPr>
          <p:nvPr>
            <p:ph type="body" sz="quarter" idx="27"/>
          </p:nvPr>
        </p:nvSpPr>
        <p:spPr>
          <a:xfrm>
            <a:off x="824603" y="2053519"/>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5" name="Text Placeholder 7"/>
          <p:cNvSpPr>
            <a:spLocks noGrp="1"/>
          </p:cNvSpPr>
          <p:nvPr>
            <p:ph type="body" sz="quarter" idx="28"/>
          </p:nvPr>
        </p:nvSpPr>
        <p:spPr>
          <a:xfrm>
            <a:off x="824603" y="3212183"/>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16" name="Text Placeholder 9"/>
          <p:cNvSpPr>
            <a:spLocks noGrp="1"/>
          </p:cNvSpPr>
          <p:nvPr>
            <p:ph type="body" sz="quarter" idx="29"/>
          </p:nvPr>
        </p:nvSpPr>
        <p:spPr>
          <a:xfrm>
            <a:off x="824603" y="3525726"/>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7" name="Text Placeholder 7"/>
          <p:cNvSpPr>
            <a:spLocks noGrp="1"/>
          </p:cNvSpPr>
          <p:nvPr>
            <p:ph type="body" sz="quarter" idx="30"/>
          </p:nvPr>
        </p:nvSpPr>
        <p:spPr>
          <a:xfrm>
            <a:off x="824603" y="4679242"/>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18" name="Text Placeholder 9"/>
          <p:cNvSpPr>
            <a:spLocks noGrp="1"/>
          </p:cNvSpPr>
          <p:nvPr>
            <p:ph type="body" sz="quarter" idx="31"/>
          </p:nvPr>
        </p:nvSpPr>
        <p:spPr>
          <a:xfrm>
            <a:off x="824603" y="4992785"/>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9" name="Text Placeholder 7"/>
          <p:cNvSpPr>
            <a:spLocks noGrp="1"/>
          </p:cNvSpPr>
          <p:nvPr>
            <p:ph type="body" sz="quarter" idx="32"/>
          </p:nvPr>
        </p:nvSpPr>
        <p:spPr>
          <a:xfrm>
            <a:off x="6611248" y="1739976"/>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20" name="Text Placeholder 9"/>
          <p:cNvSpPr>
            <a:spLocks noGrp="1"/>
          </p:cNvSpPr>
          <p:nvPr>
            <p:ph type="body" sz="quarter" idx="33"/>
          </p:nvPr>
        </p:nvSpPr>
        <p:spPr>
          <a:xfrm>
            <a:off x="6611248" y="2053519"/>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21" name="Text Placeholder 7"/>
          <p:cNvSpPr>
            <a:spLocks noGrp="1"/>
          </p:cNvSpPr>
          <p:nvPr>
            <p:ph type="body" sz="quarter" idx="34"/>
          </p:nvPr>
        </p:nvSpPr>
        <p:spPr>
          <a:xfrm>
            <a:off x="6611248" y="3212183"/>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22" name="Text Placeholder 9"/>
          <p:cNvSpPr>
            <a:spLocks noGrp="1"/>
          </p:cNvSpPr>
          <p:nvPr>
            <p:ph type="body" sz="quarter" idx="35"/>
          </p:nvPr>
        </p:nvSpPr>
        <p:spPr>
          <a:xfrm>
            <a:off x="6611248" y="3525726"/>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23" name="Text Placeholder 7"/>
          <p:cNvSpPr>
            <a:spLocks noGrp="1"/>
          </p:cNvSpPr>
          <p:nvPr>
            <p:ph type="body" sz="quarter" idx="36"/>
          </p:nvPr>
        </p:nvSpPr>
        <p:spPr>
          <a:xfrm>
            <a:off x="6611248" y="4679242"/>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24" name="Text Placeholder 9"/>
          <p:cNvSpPr>
            <a:spLocks noGrp="1"/>
          </p:cNvSpPr>
          <p:nvPr>
            <p:ph type="body" sz="quarter" idx="37"/>
          </p:nvPr>
        </p:nvSpPr>
        <p:spPr>
          <a:xfrm>
            <a:off x="6611248" y="4992785"/>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27"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39906134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_Column_Color_Ligh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7448E47-F775-204D-B2DA-60BECC658CC9}"/>
              </a:ext>
            </a:extLst>
          </p:cNvPr>
          <p:cNvSpPr/>
          <p:nvPr/>
        </p:nvSpPr>
        <p:spPr>
          <a:xfrm>
            <a:off x="303213" y="2157413"/>
            <a:ext cx="2743200" cy="3562350"/>
          </a:xfrm>
          <a:prstGeom prst="rect">
            <a:avLst/>
          </a:prstGeom>
          <a:solidFill>
            <a:schemeClr val="tx1">
              <a:lumMod val="20000"/>
              <a:lumOff val="80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lIns="108000" tIns="108000" rIns="108000" bIns="108000" spcCol="1270"/>
          <a:lstStyle/>
          <a:p>
            <a:pPr marL="285750" indent="-285750" defTabSz="609493" eaLnBrk="1" fontAlgn="auto" hangingPunct="1">
              <a:spcBef>
                <a:spcPts val="0"/>
              </a:spcBef>
              <a:spcAft>
                <a:spcPts val="0"/>
              </a:spcAft>
              <a:buFont typeface="Arial" charset="0"/>
              <a:buNone/>
              <a:defRPr/>
            </a:pPr>
            <a:endParaRPr lang="en-US" sz="1400">
              <a:solidFill>
                <a:schemeClr val="tx1"/>
              </a:solidFill>
            </a:endParaRPr>
          </a:p>
        </p:txBody>
      </p:sp>
      <p:sp>
        <p:nvSpPr>
          <p:cNvPr id="13" name="Rectangle 12">
            <a:extLst>
              <a:ext uri="{FF2B5EF4-FFF2-40B4-BE49-F238E27FC236}">
                <a16:creationId xmlns:a16="http://schemas.microsoft.com/office/drawing/2014/main" id="{3746AFF2-633C-1B49-9CD2-E3C996D254A1}"/>
              </a:ext>
            </a:extLst>
          </p:cNvPr>
          <p:cNvSpPr/>
          <p:nvPr/>
        </p:nvSpPr>
        <p:spPr>
          <a:xfrm>
            <a:off x="3249613" y="2157413"/>
            <a:ext cx="2743200" cy="3562350"/>
          </a:xfrm>
          <a:prstGeom prst="rect">
            <a:avLst/>
          </a:prstGeom>
          <a:solidFill>
            <a:schemeClr val="tx1">
              <a:lumMod val="20000"/>
              <a:lumOff val="80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lIns="108000" tIns="108000" rIns="108000" bIns="108000" spcCol="1270"/>
          <a:lstStyle/>
          <a:p>
            <a:pPr marL="285750" indent="-285750" defTabSz="609493" eaLnBrk="1" fontAlgn="auto" hangingPunct="1">
              <a:spcBef>
                <a:spcPts val="0"/>
              </a:spcBef>
              <a:spcAft>
                <a:spcPts val="0"/>
              </a:spcAft>
              <a:buFont typeface="Arial" charset="0"/>
              <a:buChar char="•"/>
              <a:defRPr/>
            </a:pPr>
            <a:endParaRPr lang="en-US" sz="1400">
              <a:solidFill>
                <a:schemeClr val="tx1"/>
              </a:solidFill>
            </a:endParaRPr>
          </a:p>
        </p:txBody>
      </p:sp>
      <p:sp>
        <p:nvSpPr>
          <p:cNvPr id="18" name="Rectangle 17">
            <a:extLst>
              <a:ext uri="{FF2B5EF4-FFF2-40B4-BE49-F238E27FC236}">
                <a16:creationId xmlns:a16="http://schemas.microsoft.com/office/drawing/2014/main" id="{3F0E71CE-477C-4C45-A85B-03AEFF9C5F4E}"/>
              </a:ext>
            </a:extLst>
          </p:cNvPr>
          <p:cNvSpPr/>
          <p:nvPr/>
        </p:nvSpPr>
        <p:spPr>
          <a:xfrm>
            <a:off x="6196013" y="2157413"/>
            <a:ext cx="2736850" cy="3562350"/>
          </a:xfrm>
          <a:prstGeom prst="rect">
            <a:avLst/>
          </a:prstGeom>
          <a:solidFill>
            <a:schemeClr val="tx1">
              <a:lumMod val="20000"/>
              <a:lumOff val="80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lIns="108000" tIns="108000" rIns="108000" bIns="108000" spcCol="1270"/>
          <a:lstStyle/>
          <a:p>
            <a:pPr marL="285750" indent="-285750" defTabSz="609493" eaLnBrk="1" fontAlgn="auto" hangingPunct="1">
              <a:spcBef>
                <a:spcPts val="0"/>
              </a:spcBef>
              <a:spcAft>
                <a:spcPts val="0"/>
              </a:spcAft>
              <a:buFont typeface="Arial" charset="0"/>
              <a:buNone/>
              <a:defRPr/>
            </a:pPr>
            <a:endParaRPr lang="en-US" sz="1400">
              <a:solidFill>
                <a:schemeClr val="tx1"/>
              </a:solidFill>
            </a:endParaRPr>
          </a:p>
        </p:txBody>
      </p:sp>
      <p:sp>
        <p:nvSpPr>
          <p:cNvPr id="19" name="Rectangle 18">
            <a:extLst>
              <a:ext uri="{FF2B5EF4-FFF2-40B4-BE49-F238E27FC236}">
                <a16:creationId xmlns:a16="http://schemas.microsoft.com/office/drawing/2014/main" id="{083C86A0-2D7A-AD4F-887B-F68C97D9535B}"/>
              </a:ext>
            </a:extLst>
          </p:cNvPr>
          <p:cNvSpPr/>
          <p:nvPr/>
        </p:nvSpPr>
        <p:spPr>
          <a:xfrm>
            <a:off x="9142413" y="2157413"/>
            <a:ext cx="2743200" cy="3562350"/>
          </a:xfrm>
          <a:prstGeom prst="rect">
            <a:avLst/>
          </a:prstGeom>
          <a:solidFill>
            <a:schemeClr val="tx1">
              <a:lumMod val="20000"/>
              <a:lumOff val="80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lIns="108000" tIns="108000" rIns="108000" bIns="108000" spcCol="1270"/>
          <a:lstStyle/>
          <a:p>
            <a:pPr marL="285750" indent="-285750" defTabSz="609493" eaLnBrk="1" fontAlgn="auto" hangingPunct="1">
              <a:spcBef>
                <a:spcPts val="0"/>
              </a:spcBef>
              <a:spcAft>
                <a:spcPts val="0"/>
              </a:spcAft>
              <a:buFont typeface="Arial" charset="0"/>
              <a:buNone/>
              <a:defRPr/>
            </a:pPr>
            <a:endParaRPr lang="en-US" sz="1400">
              <a:solidFill>
                <a:schemeClr val="tx1"/>
              </a:solidFill>
            </a:endParaRPr>
          </a:p>
        </p:txBody>
      </p:sp>
      <p:pic>
        <p:nvPicPr>
          <p:cNvPr id="20" name="Picture 9">
            <a:extLst>
              <a:ext uri="{FF2B5EF4-FFF2-40B4-BE49-F238E27FC236}">
                <a16:creationId xmlns:a16="http://schemas.microsoft.com/office/drawing/2014/main" id="{5448E1A5-4A16-7D49-9732-98D54575A5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3"/>
          <p:cNvSpPr>
            <a:spLocks noGrp="1"/>
          </p:cNvSpPr>
          <p:nvPr>
            <p:ph type="body" sz="quarter" idx="12"/>
          </p:nvPr>
        </p:nvSpPr>
        <p:spPr>
          <a:xfrm>
            <a:off x="303213" y="1557338"/>
            <a:ext cx="2743200" cy="600075"/>
          </a:xfrm>
          <a:solidFill>
            <a:schemeClr val="accent1">
              <a:lumMod val="75000"/>
            </a:schemeClr>
          </a:solidFill>
        </p:spPr>
        <p:txBody>
          <a:bodyPr anchor="ctr">
            <a:normAutofit/>
          </a:bodyPr>
          <a:lstStyle>
            <a:lvl1pPr marL="0" indent="0" algn="ctr">
              <a:buNone/>
              <a:defRPr sz="2000" baseline="0">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2" name="Title 1"/>
          <p:cNvSpPr>
            <a:spLocks noGrp="1"/>
          </p:cNvSpPr>
          <p:nvPr>
            <p:ph type="title"/>
          </p:nvPr>
        </p:nvSpPr>
        <p:spPr/>
        <p:txBody>
          <a:bodyPr/>
          <a:lstStyle/>
          <a:p>
            <a:r>
              <a:rPr lang="en-US"/>
              <a:t>Click to edit Master title style</a:t>
            </a:r>
          </a:p>
        </p:txBody>
      </p:sp>
      <p:sp>
        <p:nvSpPr>
          <p:cNvPr id="15" name="Text Placeholder 13"/>
          <p:cNvSpPr>
            <a:spLocks noGrp="1"/>
          </p:cNvSpPr>
          <p:nvPr>
            <p:ph type="body" sz="quarter" idx="13"/>
          </p:nvPr>
        </p:nvSpPr>
        <p:spPr>
          <a:xfrm>
            <a:off x="3249612" y="1557338"/>
            <a:ext cx="2743200" cy="600075"/>
          </a:xfrm>
          <a:solidFill>
            <a:schemeClr val="accent1">
              <a:lumMod val="75000"/>
            </a:schemeClr>
          </a:solidFill>
        </p:spPr>
        <p:txBody>
          <a:bodyPr anchor="ctr">
            <a:normAutofit/>
          </a:bodyPr>
          <a:lstStyle>
            <a:lvl1pPr marL="0" indent="0" algn="ctr">
              <a:buNone/>
              <a:defRPr sz="2000" baseline="0">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6" name="Text Placeholder 13"/>
          <p:cNvSpPr>
            <a:spLocks noGrp="1"/>
          </p:cNvSpPr>
          <p:nvPr>
            <p:ph type="body" sz="quarter" idx="14"/>
          </p:nvPr>
        </p:nvSpPr>
        <p:spPr>
          <a:xfrm>
            <a:off x="6188892" y="1557338"/>
            <a:ext cx="2743200" cy="600075"/>
          </a:xfrm>
          <a:solidFill>
            <a:schemeClr val="accent1">
              <a:lumMod val="75000"/>
            </a:schemeClr>
          </a:solidFill>
        </p:spPr>
        <p:txBody>
          <a:bodyPr anchor="ctr">
            <a:normAutofit/>
          </a:bodyPr>
          <a:lstStyle>
            <a:lvl1pPr marL="0" indent="0" algn="ctr">
              <a:buNone/>
              <a:defRPr sz="2000" baseline="0">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7" name="Text Placeholder 13"/>
          <p:cNvSpPr>
            <a:spLocks noGrp="1"/>
          </p:cNvSpPr>
          <p:nvPr>
            <p:ph type="body" sz="quarter" idx="15"/>
          </p:nvPr>
        </p:nvSpPr>
        <p:spPr>
          <a:xfrm>
            <a:off x="9142413" y="1557338"/>
            <a:ext cx="2743200" cy="600075"/>
          </a:xfrm>
          <a:solidFill>
            <a:schemeClr val="accent1">
              <a:lumMod val="75000"/>
            </a:schemeClr>
          </a:solidFill>
        </p:spPr>
        <p:txBody>
          <a:bodyPr anchor="ctr">
            <a:normAutofit/>
          </a:bodyPr>
          <a:lstStyle>
            <a:lvl1pPr marL="0" indent="0" algn="ctr">
              <a:buNone/>
              <a:defRPr sz="2000" baseline="0">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25" name="Content Placeholder 17"/>
          <p:cNvSpPr>
            <a:spLocks noGrp="1"/>
          </p:cNvSpPr>
          <p:nvPr>
            <p:ph sz="quarter" idx="21"/>
          </p:nvPr>
        </p:nvSpPr>
        <p:spPr>
          <a:xfrm>
            <a:off x="303213" y="2247900"/>
            <a:ext cx="2743199" cy="3382963"/>
          </a:xfrm>
          <a:noFill/>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tx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Content Placeholder 17"/>
          <p:cNvSpPr>
            <a:spLocks noGrp="1"/>
          </p:cNvSpPr>
          <p:nvPr>
            <p:ph sz="quarter" idx="22"/>
          </p:nvPr>
        </p:nvSpPr>
        <p:spPr>
          <a:xfrm>
            <a:off x="3249613" y="2247900"/>
            <a:ext cx="2743200" cy="3382963"/>
          </a:xfrm>
          <a:noFill/>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tx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Content Placeholder 17"/>
          <p:cNvSpPr>
            <a:spLocks noGrp="1"/>
          </p:cNvSpPr>
          <p:nvPr>
            <p:ph sz="quarter" idx="23"/>
          </p:nvPr>
        </p:nvSpPr>
        <p:spPr>
          <a:xfrm>
            <a:off x="6188892" y="2247900"/>
            <a:ext cx="2743200" cy="3382963"/>
          </a:xfrm>
          <a:noFill/>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tx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Content Placeholder 17"/>
          <p:cNvSpPr>
            <a:spLocks noGrp="1"/>
          </p:cNvSpPr>
          <p:nvPr>
            <p:ph sz="quarter" idx="24"/>
          </p:nvPr>
        </p:nvSpPr>
        <p:spPr>
          <a:xfrm>
            <a:off x="9142413" y="2247900"/>
            <a:ext cx="2743200" cy="3382963"/>
          </a:xfrm>
          <a:noFill/>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tx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466634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_Column_Images_Light">
    <p:spTree>
      <p:nvGrpSpPr>
        <p:cNvPr id="1" name=""/>
        <p:cNvGrpSpPr/>
        <p:nvPr/>
      </p:nvGrpSpPr>
      <p:grpSpPr>
        <a:xfrm>
          <a:off x="0" y="0"/>
          <a:ext cx="0" cy="0"/>
          <a:chOff x="0" y="0"/>
          <a:chExt cx="0" cy="0"/>
        </a:xfrm>
      </p:grpSpPr>
      <p:pic>
        <p:nvPicPr>
          <p:cNvPr id="12" name="Picture 5">
            <a:extLst>
              <a:ext uri="{FF2B5EF4-FFF2-40B4-BE49-F238E27FC236}">
                <a16:creationId xmlns:a16="http://schemas.microsoft.com/office/drawing/2014/main" id="{7F08D75D-95C4-B843-83F0-2DD7A93797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3"/>
          <p:cNvSpPr>
            <a:spLocks noGrp="1"/>
          </p:cNvSpPr>
          <p:nvPr>
            <p:ph type="body" sz="quarter" idx="12"/>
          </p:nvPr>
        </p:nvSpPr>
        <p:spPr>
          <a:xfrm>
            <a:off x="303213" y="4231292"/>
            <a:ext cx="2743200" cy="796782"/>
          </a:xfrm>
          <a:solidFill>
            <a:schemeClr val="accent1">
              <a:lumMod val="75000"/>
            </a:schemeClr>
          </a:solidFill>
        </p:spPr>
        <p:txBody>
          <a:bodyPr anchor="ctr">
            <a:normAutofit/>
          </a:bodyPr>
          <a:lstStyle>
            <a:lvl1pPr marL="0" indent="0" algn="ctr">
              <a:buNone/>
              <a:defRPr sz="1600" baseline="0">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5" name="Text Placeholder 13"/>
          <p:cNvSpPr>
            <a:spLocks noGrp="1"/>
          </p:cNvSpPr>
          <p:nvPr>
            <p:ph type="body" sz="quarter" idx="13"/>
          </p:nvPr>
        </p:nvSpPr>
        <p:spPr>
          <a:xfrm>
            <a:off x="3249611" y="4231292"/>
            <a:ext cx="2743200" cy="796782"/>
          </a:xfrm>
          <a:solidFill>
            <a:schemeClr val="accent1">
              <a:lumMod val="75000"/>
            </a:schemeClr>
          </a:solidFill>
        </p:spPr>
        <p:txBody>
          <a:bodyPr anchor="ctr">
            <a:normAutofit/>
          </a:bodyPr>
          <a:lstStyle>
            <a:lvl1pPr marL="0" indent="0" algn="ctr">
              <a:buNone/>
              <a:defRPr sz="1600" baseline="0">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2" name="Title 1"/>
          <p:cNvSpPr>
            <a:spLocks noGrp="1"/>
          </p:cNvSpPr>
          <p:nvPr>
            <p:ph type="title"/>
          </p:nvPr>
        </p:nvSpPr>
        <p:spPr/>
        <p:txBody>
          <a:bodyPr/>
          <a:lstStyle/>
          <a:p>
            <a:r>
              <a:rPr lang="en-US"/>
              <a:t>Click to edit Master title style</a:t>
            </a:r>
          </a:p>
        </p:txBody>
      </p:sp>
      <p:sp>
        <p:nvSpPr>
          <p:cNvPr id="18" name="Picture Placeholder 17"/>
          <p:cNvSpPr>
            <a:spLocks noGrp="1"/>
          </p:cNvSpPr>
          <p:nvPr>
            <p:ph type="pic" sz="quarter" idx="21"/>
          </p:nvPr>
        </p:nvSpPr>
        <p:spPr>
          <a:xfrm>
            <a:off x="303214" y="2128603"/>
            <a:ext cx="2743200" cy="2105087"/>
          </a:xfrm>
          <a:solidFill>
            <a:schemeClr val="tx1">
              <a:lumMod val="20000"/>
              <a:lumOff val="80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29" name="Picture Placeholder 17"/>
          <p:cNvSpPr>
            <a:spLocks noGrp="1"/>
          </p:cNvSpPr>
          <p:nvPr>
            <p:ph type="pic" sz="quarter" idx="22"/>
          </p:nvPr>
        </p:nvSpPr>
        <p:spPr>
          <a:xfrm>
            <a:off x="3249610" y="2128603"/>
            <a:ext cx="2743200" cy="2105087"/>
          </a:xfrm>
          <a:solidFill>
            <a:schemeClr val="tx1">
              <a:lumMod val="20000"/>
              <a:lumOff val="80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30" name="Picture Placeholder 17"/>
          <p:cNvSpPr>
            <a:spLocks noGrp="1"/>
          </p:cNvSpPr>
          <p:nvPr>
            <p:ph type="pic" sz="quarter" idx="23"/>
          </p:nvPr>
        </p:nvSpPr>
        <p:spPr>
          <a:xfrm>
            <a:off x="6196006" y="2128603"/>
            <a:ext cx="2736083" cy="2105087"/>
          </a:xfrm>
          <a:solidFill>
            <a:schemeClr val="tx1">
              <a:lumMod val="20000"/>
              <a:lumOff val="80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31" name="Picture Placeholder 17"/>
          <p:cNvSpPr>
            <a:spLocks noGrp="1"/>
          </p:cNvSpPr>
          <p:nvPr>
            <p:ph type="pic" sz="quarter" idx="24"/>
          </p:nvPr>
        </p:nvSpPr>
        <p:spPr>
          <a:xfrm>
            <a:off x="9142413" y="2126205"/>
            <a:ext cx="2743200" cy="2105087"/>
          </a:xfrm>
          <a:solidFill>
            <a:schemeClr val="tx1">
              <a:lumMod val="20000"/>
              <a:lumOff val="80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16" name="Text Placeholder 13"/>
          <p:cNvSpPr>
            <a:spLocks noGrp="1"/>
          </p:cNvSpPr>
          <p:nvPr>
            <p:ph type="body" sz="quarter" idx="14"/>
          </p:nvPr>
        </p:nvSpPr>
        <p:spPr>
          <a:xfrm>
            <a:off x="6188891" y="4233690"/>
            <a:ext cx="2743200" cy="794384"/>
          </a:xfrm>
          <a:solidFill>
            <a:schemeClr val="accent1">
              <a:lumMod val="75000"/>
            </a:schemeClr>
          </a:solidFill>
        </p:spPr>
        <p:txBody>
          <a:bodyPr anchor="ctr">
            <a:normAutofit/>
          </a:bodyPr>
          <a:lstStyle>
            <a:lvl1pPr marL="0" indent="0" algn="ctr">
              <a:buNone/>
              <a:defRPr sz="1600" baseline="0">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7" name="Text Placeholder 13"/>
          <p:cNvSpPr>
            <a:spLocks noGrp="1"/>
          </p:cNvSpPr>
          <p:nvPr>
            <p:ph type="body" sz="quarter" idx="15"/>
          </p:nvPr>
        </p:nvSpPr>
        <p:spPr>
          <a:xfrm>
            <a:off x="9142412" y="4232546"/>
            <a:ext cx="2743200" cy="795528"/>
          </a:xfrm>
          <a:solidFill>
            <a:schemeClr val="accent1">
              <a:lumMod val="75000"/>
            </a:schemeClr>
          </a:solidFill>
        </p:spPr>
        <p:txBody>
          <a:bodyPr anchor="ctr">
            <a:normAutofit/>
          </a:bodyPr>
          <a:lstStyle>
            <a:lvl1pPr marL="0" indent="0" algn="ctr">
              <a:buNone/>
              <a:defRPr sz="1600" baseline="0">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21"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8977232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_Column_Images_Text_Light">
    <p:spTree>
      <p:nvGrpSpPr>
        <p:cNvPr id="1" name=""/>
        <p:cNvGrpSpPr/>
        <p:nvPr/>
      </p:nvGrpSpPr>
      <p:grpSpPr>
        <a:xfrm>
          <a:off x="0" y="0"/>
          <a:ext cx="0" cy="0"/>
          <a:chOff x="0" y="0"/>
          <a:chExt cx="0" cy="0"/>
        </a:xfrm>
      </p:grpSpPr>
      <p:pic>
        <p:nvPicPr>
          <p:cNvPr id="12" name="Picture 5">
            <a:extLst>
              <a:ext uri="{FF2B5EF4-FFF2-40B4-BE49-F238E27FC236}">
                <a16:creationId xmlns:a16="http://schemas.microsoft.com/office/drawing/2014/main" id="{3A246DA9-B51D-B44C-A39A-716C612ABE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18" name="Picture Placeholder 17"/>
          <p:cNvSpPr>
            <a:spLocks noGrp="1"/>
          </p:cNvSpPr>
          <p:nvPr>
            <p:ph type="pic" sz="quarter" idx="21"/>
          </p:nvPr>
        </p:nvSpPr>
        <p:spPr>
          <a:xfrm>
            <a:off x="303214" y="1562100"/>
            <a:ext cx="2743200" cy="2105087"/>
          </a:xfrm>
          <a:solidFill>
            <a:schemeClr val="tx1">
              <a:lumMod val="20000"/>
              <a:lumOff val="80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29" name="Picture Placeholder 17"/>
          <p:cNvSpPr>
            <a:spLocks noGrp="1"/>
          </p:cNvSpPr>
          <p:nvPr>
            <p:ph type="pic" sz="quarter" idx="22"/>
          </p:nvPr>
        </p:nvSpPr>
        <p:spPr>
          <a:xfrm>
            <a:off x="3249610" y="1562100"/>
            <a:ext cx="2743200" cy="2105087"/>
          </a:xfrm>
          <a:solidFill>
            <a:schemeClr val="tx1">
              <a:lumMod val="20000"/>
              <a:lumOff val="80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30" name="Picture Placeholder 17"/>
          <p:cNvSpPr>
            <a:spLocks noGrp="1"/>
          </p:cNvSpPr>
          <p:nvPr>
            <p:ph type="pic" sz="quarter" idx="23"/>
          </p:nvPr>
        </p:nvSpPr>
        <p:spPr>
          <a:xfrm>
            <a:off x="6196006" y="1562100"/>
            <a:ext cx="2736083" cy="2105087"/>
          </a:xfrm>
          <a:solidFill>
            <a:schemeClr val="tx1">
              <a:lumMod val="20000"/>
              <a:lumOff val="80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31" name="Picture Placeholder 17"/>
          <p:cNvSpPr>
            <a:spLocks noGrp="1"/>
          </p:cNvSpPr>
          <p:nvPr>
            <p:ph type="pic" sz="quarter" idx="24"/>
          </p:nvPr>
        </p:nvSpPr>
        <p:spPr>
          <a:xfrm>
            <a:off x="9142413" y="1559702"/>
            <a:ext cx="2743200" cy="2105087"/>
          </a:xfrm>
          <a:solidFill>
            <a:schemeClr val="tx1">
              <a:lumMod val="20000"/>
              <a:lumOff val="80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24" name="Content Placeholder 17"/>
          <p:cNvSpPr>
            <a:spLocks noGrp="1"/>
          </p:cNvSpPr>
          <p:nvPr>
            <p:ph sz="quarter" idx="26"/>
          </p:nvPr>
        </p:nvSpPr>
        <p:spPr>
          <a:xfrm>
            <a:off x="303213" y="3754608"/>
            <a:ext cx="2743200" cy="2345251"/>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tx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Content Placeholder 17"/>
          <p:cNvSpPr>
            <a:spLocks noGrp="1"/>
          </p:cNvSpPr>
          <p:nvPr>
            <p:ph sz="quarter" idx="27"/>
          </p:nvPr>
        </p:nvSpPr>
        <p:spPr>
          <a:xfrm>
            <a:off x="3256733" y="3754608"/>
            <a:ext cx="2743200" cy="2345251"/>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tx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Content Placeholder 17"/>
          <p:cNvSpPr>
            <a:spLocks noGrp="1"/>
          </p:cNvSpPr>
          <p:nvPr>
            <p:ph sz="quarter" idx="28"/>
          </p:nvPr>
        </p:nvSpPr>
        <p:spPr>
          <a:xfrm>
            <a:off x="6188892" y="3754608"/>
            <a:ext cx="2743200" cy="2345251"/>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tx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Content Placeholder 17"/>
          <p:cNvSpPr>
            <a:spLocks noGrp="1"/>
          </p:cNvSpPr>
          <p:nvPr>
            <p:ph sz="quarter" idx="29"/>
          </p:nvPr>
        </p:nvSpPr>
        <p:spPr>
          <a:xfrm>
            <a:off x="9142413" y="3754608"/>
            <a:ext cx="2743200" cy="2345251"/>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tx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2255846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_screens_Light">
    <p:spTree>
      <p:nvGrpSpPr>
        <p:cNvPr id="1" name=""/>
        <p:cNvGrpSpPr/>
        <p:nvPr/>
      </p:nvGrpSpPr>
      <p:grpSpPr>
        <a:xfrm>
          <a:off x="0" y="0"/>
          <a:ext cx="0" cy="0"/>
          <a:chOff x="0" y="0"/>
          <a:chExt cx="0" cy="0"/>
        </a:xfrm>
      </p:grpSpPr>
      <p:pic>
        <p:nvPicPr>
          <p:cNvPr id="16" name="Picture 5">
            <a:extLst>
              <a:ext uri="{FF2B5EF4-FFF2-40B4-BE49-F238E27FC236}">
                <a16:creationId xmlns:a16="http://schemas.microsoft.com/office/drawing/2014/main" id="{1234B927-774E-7A4E-A9ED-9803DAC5A6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baseline="0"/>
            </a:lvl1pPr>
          </a:lstStyle>
          <a:p>
            <a:r>
              <a:rPr lang="en-US"/>
              <a:t>Click to edit Master title style</a:t>
            </a:r>
          </a:p>
        </p:txBody>
      </p:sp>
      <p:sp>
        <p:nvSpPr>
          <p:cNvPr id="13" name="Picture Placeholder 17"/>
          <p:cNvSpPr>
            <a:spLocks noGrp="1"/>
          </p:cNvSpPr>
          <p:nvPr>
            <p:ph type="pic" sz="quarter" idx="27"/>
          </p:nvPr>
        </p:nvSpPr>
        <p:spPr>
          <a:xfrm>
            <a:off x="303213" y="1562100"/>
            <a:ext cx="3143092" cy="1755807"/>
          </a:xfrm>
          <a:prstGeom prst="rect">
            <a:avLst/>
          </a:prstGeom>
          <a:solidFill>
            <a:schemeClr val="tx1">
              <a:lumMod val="20000"/>
              <a:lumOff val="80000"/>
            </a:schemeClr>
          </a:solidFill>
        </p:spPr>
        <p:txBody>
          <a:bodyPr rtlCol="0" anchor="ctr">
            <a:normAutofit/>
          </a:bodyPr>
          <a:lstStyle>
            <a:lvl1pPr marL="0" indent="0" algn="ctr">
              <a:buNone/>
              <a:defRPr sz="1200">
                <a:solidFill>
                  <a:srgbClr val="262729"/>
                </a:solidFill>
              </a:defRPr>
            </a:lvl1pPr>
          </a:lstStyle>
          <a:p>
            <a:pPr lvl="0"/>
            <a:r>
              <a:rPr lang="en-US" noProof="0"/>
              <a:t>Click icon to add picture</a:t>
            </a:r>
          </a:p>
        </p:txBody>
      </p:sp>
      <p:sp>
        <p:nvSpPr>
          <p:cNvPr id="18" name="Picture Placeholder 17"/>
          <p:cNvSpPr>
            <a:spLocks noGrp="1"/>
          </p:cNvSpPr>
          <p:nvPr>
            <p:ph type="pic" sz="quarter" idx="28"/>
          </p:nvPr>
        </p:nvSpPr>
        <p:spPr>
          <a:xfrm>
            <a:off x="6188286" y="1562099"/>
            <a:ext cx="3143092" cy="1755807"/>
          </a:xfrm>
          <a:prstGeom prst="rect">
            <a:avLst/>
          </a:prstGeom>
          <a:solidFill>
            <a:schemeClr val="tx1">
              <a:lumMod val="20000"/>
              <a:lumOff val="80000"/>
            </a:schemeClr>
          </a:solidFill>
        </p:spPr>
        <p:txBody>
          <a:bodyPr rtlCol="0" anchor="ctr">
            <a:normAutofit/>
          </a:bodyPr>
          <a:lstStyle>
            <a:lvl1pPr marL="0" indent="0" algn="ctr">
              <a:buNone/>
              <a:defRPr sz="1200">
                <a:solidFill>
                  <a:srgbClr val="262729"/>
                </a:solidFill>
              </a:defRPr>
            </a:lvl1pPr>
          </a:lstStyle>
          <a:p>
            <a:pPr lvl="0"/>
            <a:r>
              <a:rPr lang="en-US" noProof="0"/>
              <a:t>Click icon to add picture</a:t>
            </a:r>
          </a:p>
        </p:txBody>
      </p:sp>
      <p:sp>
        <p:nvSpPr>
          <p:cNvPr id="19" name="Picture Placeholder 17"/>
          <p:cNvSpPr>
            <a:spLocks noGrp="1"/>
          </p:cNvSpPr>
          <p:nvPr>
            <p:ph type="pic" sz="quarter" idx="29"/>
          </p:nvPr>
        </p:nvSpPr>
        <p:spPr>
          <a:xfrm>
            <a:off x="303213" y="3805304"/>
            <a:ext cx="3143092" cy="1755807"/>
          </a:xfrm>
          <a:prstGeom prst="rect">
            <a:avLst/>
          </a:prstGeom>
          <a:solidFill>
            <a:schemeClr val="tx1">
              <a:lumMod val="20000"/>
              <a:lumOff val="80000"/>
            </a:schemeClr>
          </a:solidFill>
        </p:spPr>
        <p:txBody>
          <a:bodyPr rtlCol="0" anchor="ctr">
            <a:normAutofit/>
          </a:bodyPr>
          <a:lstStyle>
            <a:lvl1pPr marL="0" indent="0" algn="ctr">
              <a:buNone/>
              <a:defRPr sz="1200">
                <a:solidFill>
                  <a:srgbClr val="262729"/>
                </a:solidFill>
              </a:defRPr>
            </a:lvl1pPr>
          </a:lstStyle>
          <a:p>
            <a:pPr lvl="0"/>
            <a:r>
              <a:rPr lang="en-US" noProof="0"/>
              <a:t>Click icon to add picture</a:t>
            </a:r>
          </a:p>
        </p:txBody>
      </p:sp>
      <p:sp>
        <p:nvSpPr>
          <p:cNvPr id="20" name="Picture Placeholder 17"/>
          <p:cNvSpPr>
            <a:spLocks noGrp="1"/>
          </p:cNvSpPr>
          <p:nvPr>
            <p:ph type="pic" sz="quarter" idx="30"/>
          </p:nvPr>
        </p:nvSpPr>
        <p:spPr>
          <a:xfrm>
            <a:off x="6188286" y="3805304"/>
            <a:ext cx="3143092" cy="1755807"/>
          </a:xfrm>
          <a:prstGeom prst="rect">
            <a:avLst/>
          </a:prstGeom>
          <a:solidFill>
            <a:schemeClr val="tx1">
              <a:lumMod val="20000"/>
              <a:lumOff val="80000"/>
            </a:schemeClr>
          </a:solidFill>
        </p:spPr>
        <p:txBody>
          <a:bodyPr rtlCol="0" anchor="ctr">
            <a:normAutofit/>
          </a:bodyPr>
          <a:lstStyle>
            <a:lvl1pPr marL="0" indent="0" algn="ctr">
              <a:buNone/>
              <a:defRPr sz="1200">
                <a:solidFill>
                  <a:srgbClr val="262729"/>
                </a:solidFill>
              </a:defRPr>
            </a:lvl1pPr>
          </a:lstStyle>
          <a:p>
            <a:pPr lvl="0"/>
            <a:r>
              <a:rPr lang="en-US" noProof="0"/>
              <a:t>Click icon to add picture</a:t>
            </a:r>
          </a:p>
        </p:txBody>
      </p:sp>
      <p:sp>
        <p:nvSpPr>
          <p:cNvPr id="22" name="Text Placeholder 10"/>
          <p:cNvSpPr>
            <a:spLocks noGrp="1"/>
          </p:cNvSpPr>
          <p:nvPr>
            <p:ph type="body" sz="quarter" idx="32"/>
          </p:nvPr>
        </p:nvSpPr>
        <p:spPr>
          <a:xfrm>
            <a:off x="9422695" y="2091129"/>
            <a:ext cx="2462917" cy="1577856"/>
          </a:xfrm>
          <a:prstGeom prst="rect">
            <a:avLst/>
          </a:prstGeom>
        </p:spPr>
        <p:txBody>
          <a:bodyPr tIns="0"/>
          <a:lstStyle>
            <a:lvl1pPr marL="0" indent="0" algn="l">
              <a:buNone/>
              <a:defRPr sz="1400" baseline="0">
                <a:solidFill>
                  <a:srgbClr val="53565A"/>
                </a:solidFill>
              </a:defRPr>
            </a:lvl1pPr>
          </a:lstStyle>
          <a:p>
            <a:pPr lvl="0"/>
            <a:r>
              <a:rPr lang="en-US"/>
              <a:t>Edit Master text styles</a:t>
            </a:r>
          </a:p>
        </p:txBody>
      </p:sp>
      <p:sp>
        <p:nvSpPr>
          <p:cNvPr id="23" name="Text Placeholder 10"/>
          <p:cNvSpPr>
            <a:spLocks noGrp="1"/>
          </p:cNvSpPr>
          <p:nvPr>
            <p:ph type="body" sz="quarter" idx="33"/>
          </p:nvPr>
        </p:nvSpPr>
        <p:spPr>
          <a:xfrm>
            <a:off x="9422695" y="1562100"/>
            <a:ext cx="2462918" cy="529029"/>
          </a:xfrm>
          <a:prstGeom prst="rect">
            <a:avLst/>
          </a:prstGeom>
        </p:spPr>
        <p:txBody>
          <a:bodyPr tIns="0" bIns="0" anchor="ctr"/>
          <a:lstStyle>
            <a:lvl1pPr marL="0" indent="0" algn="l">
              <a:buNone/>
              <a:defRPr sz="1500" b="1" baseline="0">
                <a:solidFill>
                  <a:srgbClr val="53565A"/>
                </a:solidFill>
              </a:defRPr>
            </a:lvl1pPr>
          </a:lstStyle>
          <a:p>
            <a:pPr lvl="0"/>
            <a:r>
              <a:rPr lang="en-US"/>
              <a:t>Edit Master text styles</a:t>
            </a:r>
          </a:p>
        </p:txBody>
      </p:sp>
      <p:sp>
        <p:nvSpPr>
          <p:cNvPr id="24" name="Text Placeholder 10"/>
          <p:cNvSpPr>
            <a:spLocks noGrp="1"/>
          </p:cNvSpPr>
          <p:nvPr>
            <p:ph type="body" sz="quarter" idx="34"/>
          </p:nvPr>
        </p:nvSpPr>
        <p:spPr>
          <a:xfrm>
            <a:off x="3537622" y="2091130"/>
            <a:ext cx="2462917" cy="1577856"/>
          </a:xfrm>
          <a:prstGeom prst="rect">
            <a:avLst/>
          </a:prstGeom>
        </p:spPr>
        <p:txBody>
          <a:bodyPr tIns="0"/>
          <a:lstStyle>
            <a:lvl1pPr marL="0" indent="0" algn="l">
              <a:buNone/>
              <a:defRPr sz="1400" baseline="0">
                <a:solidFill>
                  <a:srgbClr val="53565A"/>
                </a:solidFill>
              </a:defRPr>
            </a:lvl1pPr>
          </a:lstStyle>
          <a:p>
            <a:pPr lvl="0"/>
            <a:r>
              <a:rPr lang="en-US"/>
              <a:t>Edit Master text styles</a:t>
            </a:r>
          </a:p>
        </p:txBody>
      </p:sp>
      <p:sp>
        <p:nvSpPr>
          <p:cNvPr id="25" name="Text Placeholder 10"/>
          <p:cNvSpPr>
            <a:spLocks noGrp="1"/>
          </p:cNvSpPr>
          <p:nvPr>
            <p:ph type="body" sz="quarter" idx="35"/>
          </p:nvPr>
        </p:nvSpPr>
        <p:spPr>
          <a:xfrm>
            <a:off x="3537622" y="1562101"/>
            <a:ext cx="2462918" cy="529029"/>
          </a:xfrm>
          <a:prstGeom prst="rect">
            <a:avLst/>
          </a:prstGeom>
        </p:spPr>
        <p:txBody>
          <a:bodyPr tIns="0" bIns="0" anchor="ctr"/>
          <a:lstStyle>
            <a:lvl1pPr marL="0" indent="0" algn="l">
              <a:buNone/>
              <a:defRPr sz="1500" b="1" baseline="0">
                <a:solidFill>
                  <a:srgbClr val="53565A"/>
                </a:solidFill>
              </a:defRPr>
            </a:lvl1pPr>
          </a:lstStyle>
          <a:p>
            <a:pPr lvl="0"/>
            <a:r>
              <a:rPr lang="en-US"/>
              <a:t>Edit Master text styles</a:t>
            </a:r>
          </a:p>
        </p:txBody>
      </p:sp>
      <p:sp>
        <p:nvSpPr>
          <p:cNvPr id="26" name="Text Placeholder 10"/>
          <p:cNvSpPr>
            <a:spLocks noGrp="1"/>
          </p:cNvSpPr>
          <p:nvPr>
            <p:ph type="body" sz="quarter" idx="36"/>
          </p:nvPr>
        </p:nvSpPr>
        <p:spPr>
          <a:xfrm>
            <a:off x="9422695" y="4334333"/>
            <a:ext cx="2462917" cy="1577856"/>
          </a:xfrm>
          <a:prstGeom prst="rect">
            <a:avLst/>
          </a:prstGeom>
        </p:spPr>
        <p:txBody>
          <a:bodyPr tIns="0"/>
          <a:lstStyle>
            <a:lvl1pPr marL="0" indent="0" algn="l">
              <a:buNone/>
              <a:defRPr sz="1400" baseline="0">
                <a:solidFill>
                  <a:srgbClr val="53565A"/>
                </a:solidFill>
              </a:defRPr>
            </a:lvl1pPr>
          </a:lstStyle>
          <a:p>
            <a:pPr lvl="0"/>
            <a:r>
              <a:rPr lang="en-US"/>
              <a:t>Edit Master text styles</a:t>
            </a:r>
          </a:p>
        </p:txBody>
      </p:sp>
      <p:sp>
        <p:nvSpPr>
          <p:cNvPr id="27" name="Text Placeholder 10"/>
          <p:cNvSpPr>
            <a:spLocks noGrp="1"/>
          </p:cNvSpPr>
          <p:nvPr>
            <p:ph type="body" sz="quarter" idx="37"/>
          </p:nvPr>
        </p:nvSpPr>
        <p:spPr>
          <a:xfrm>
            <a:off x="9422695" y="3805304"/>
            <a:ext cx="2462918" cy="529029"/>
          </a:xfrm>
          <a:prstGeom prst="rect">
            <a:avLst/>
          </a:prstGeom>
        </p:spPr>
        <p:txBody>
          <a:bodyPr tIns="0" bIns="0" anchor="ctr"/>
          <a:lstStyle>
            <a:lvl1pPr marL="0" indent="0" algn="l">
              <a:buNone/>
              <a:defRPr sz="1500" b="1" baseline="0">
                <a:solidFill>
                  <a:srgbClr val="53565A"/>
                </a:solidFill>
              </a:defRPr>
            </a:lvl1pPr>
          </a:lstStyle>
          <a:p>
            <a:pPr lvl="0"/>
            <a:r>
              <a:rPr lang="en-US"/>
              <a:t>Edit Master text styles</a:t>
            </a:r>
          </a:p>
        </p:txBody>
      </p:sp>
      <p:sp>
        <p:nvSpPr>
          <p:cNvPr id="28" name="Text Placeholder 10"/>
          <p:cNvSpPr>
            <a:spLocks noGrp="1"/>
          </p:cNvSpPr>
          <p:nvPr>
            <p:ph type="body" sz="quarter" idx="38"/>
          </p:nvPr>
        </p:nvSpPr>
        <p:spPr>
          <a:xfrm>
            <a:off x="3537622" y="4334334"/>
            <a:ext cx="2462917" cy="1577856"/>
          </a:xfrm>
          <a:prstGeom prst="rect">
            <a:avLst/>
          </a:prstGeom>
        </p:spPr>
        <p:txBody>
          <a:bodyPr tIns="0"/>
          <a:lstStyle>
            <a:lvl1pPr marL="0" indent="0" algn="l">
              <a:buNone/>
              <a:defRPr sz="1400" baseline="0">
                <a:solidFill>
                  <a:srgbClr val="53565A"/>
                </a:solidFill>
              </a:defRPr>
            </a:lvl1pPr>
          </a:lstStyle>
          <a:p>
            <a:pPr lvl="0"/>
            <a:r>
              <a:rPr lang="en-US"/>
              <a:t>Edit Master text styles</a:t>
            </a:r>
          </a:p>
        </p:txBody>
      </p:sp>
      <p:sp>
        <p:nvSpPr>
          <p:cNvPr id="29" name="Text Placeholder 10"/>
          <p:cNvSpPr>
            <a:spLocks noGrp="1"/>
          </p:cNvSpPr>
          <p:nvPr>
            <p:ph type="body" sz="quarter" idx="39"/>
          </p:nvPr>
        </p:nvSpPr>
        <p:spPr>
          <a:xfrm>
            <a:off x="3537622" y="3805305"/>
            <a:ext cx="2462918" cy="529029"/>
          </a:xfrm>
          <a:prstGeom prst="rect">
            <a:avLst/>
          </a:prstGeom>
        </p:spPr>
        <p:txBody>
          <a:bodyPr tIns="0" bIns="0" anchor="ctr"/>
          <a:lstStyle>
            <a:lvl1pPr marL="0" indent="0" algn="l">
              <a:buNone/>
              <a:defRPr sz="1500" b="1" baseline="0">
                <a:solidFill>
                  <a:srgbClr val="53565A"/>
                </a:solidFill>
              </a:defRPr>
            </a:lvl1pPr>
          </a:lstStyle>
          <a:p>
            <a:pPr lvl="0"/>
            <a:r>
              <a:rPr lang="en-US"/>
              <a:t>Edit Master text styles</a:t>
            </a:r>
          </a:p>
        </p:txBody>
      </p:sp>
      <p:sp>
        <p:nvSpPr>
          <p:cNvPr id="31"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41104780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End_Light">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467B841C-AD76-6C4F-8B38-04F56716E8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85A7956C-7C38-0C42-B205-DC94DCFD2B22}"/>
              </a:ext>
            </a:extLst>
          </p:cNvPr>
          <p:cNvSpPr txBox="1">
            <a:spLocks noChangeArrowheads="1"/>
          </p:cNvSpPr>
          <p:nvPr/>
        </p:nvSpPr>
        <p:spPr bwMode="auto">
          <a:xfrm>
            <a:off x="303213" y="838200"/>
            <a:ext cx="5791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defTabSz="608013" fontAlgn="base">
              <a:spcBef>
                <a:spcPct val="0"/>
              </a:spcBef>
              <a:spcAft>
                <a:spcPct val="0"/>
              </a:spcAft>
              <a:defRPr sz="2400">
                <a:solidFill>
                  <a:schemeClr val="tx1"/>
                </a:solidFill>
                <a:latin typeface="Arial" panose="020B0604020202020204" pitchFamily="34" charset="0"/>
              </a:defRPr>
            </a:lvl6pPr>
            <a:lvl7pPr marL="2971800" indent="-228600" defTabSz="608013" fontAlgn="base">
              <a:spcBef>
                <a:spcPct val="0"/>
              </a:spcBef>
              <a:spcAft>
                <a:spcPct val="0"/>
              </a:spcAft>
              <a:defRPr sz="2400">
                <a:solidFill>
                  <a:schemeClr val="tx1"/>
                </a:solidFill>
                <a:latin typeface="Arial" panose="020B0604020202020204" pitchFamily="34" charset="0"/>
              </a:defRPr>
            </a:lvl7pPr>
            <a:lvl8pPr marL="3429000" indent="-228600" defTabSz="608013" fontAlgn="base">
              <a:spcBef>
                <a:spcPct val="0"/>
              </a:spcBef>
              <a:spcAft>
                <a:spcPct val="0"/>
              </a:spcAft>
              <a:defRPr sz="2400">
                <a:solidFill>
                  <a:schemeClr val="tx1"/>
                </a:solidFill>
                <a:latin typeface="Arial" panose="020B0604020202020204" pitchFamily="34" charset="0"/>
              </a:defRPr>
            </a:lvl8pPr>
            <a:lvl9pPr marL="3886200" indent="-228600" defTabSz="608013" fontAlgn="base">
              <a:spcBef>
                <a:spcPct val="0"/>
              </a:spcBef>
              <a:spcAft>
                <a:spcPct val="0"/>
              </a:spcAft>
              <a:defRPr sz="2400">
                <a:solidFill>
                  <a:schemeClr val="tx1"/>
                </a:solidFill>
                <a:latin typeface="Arial" panose="020B0604020202020204" pitchFamily="34" charset="0"/>
              </a:defRPr>
            </a:lvl9pPr>
          </a:lstStyle>
          <a:p>
            <a:pPr eaLnBrk="1" hangingPunct="1">
              <a:defRPr/>
            </a:pPr>
            <a:r>
              <a:rPr lang="en-US" altLang="en-US" sz="4800" b="1"/>
              <a:t>Thank You!</a:t>
            </a:r>
          </a:p>
        </p:txBody>
      </p:sp>
      <p:sp>
        <p:nvSpPr>
          <p:cNvPr id="5" name="TextBox 4">
            <a:extLst>
              <a:ext uri="{FF2B5EF4-FFF2-40B4-BE49-F238E27FC236}">
                <a16:creationId xmlns:a16="http://schemas.microsoft.com/office/drawing/2014/main" id="{A2079380-25A4-7147-AE6A-BF96CA28503F}"/>
              </a:ext>
            </a:extLst>
          </p:cNvPr>
          <p:cNvSpPr txBox="1"/>
          <p:nvPr/>
        </p:nvSpPr>
        <p:spPr>
          <a:xfrm>
            <a:off x="303213" y="5734050"/>
            <a:ext cx="5791200" cy="400050"/>
          </a:xfrm>
          <a:prstGeom prst="rect">
            <a:avLst/>
          </a:prstGeom>
          <a:noFill/>
        </p:spPr>
        <p:txBody>
          <a:bodyPr>
            <a:spAutoFit/>
          </a:bodyPr>
          <a:lstStyle/>
          <a:p>
            <a:pPr defTabSz="609493" eaLnBrk="1" fontAlgn="auto" hangingPunct="1">
              <a:spcBef>
                <a:spcPts val="0"/>
              </a:spcBef>
              <a:spcAft>
                <a:spcPts val="0"/>
              </a:spcAft>
              <a:defRPr/>
            </a:pPr>
            <a:r>
              <a:rPr lang="en-US" sz="2000" spc="80" err="1">
                <a:solidFill>
                  <a:schemeClr val="accent1">
                    <a:lumMod val="75000"/>
                  </a:schemeClr>
                </a:solidFill>
                <a:latin typeface="+mn-lt"/>
              </a:rPr>
              <a:t>netscout.com</a:t>
            </a:r>
            <a:endParaRPr lang="en-US" sz="2000" spc="80">
              <a:solidFill>
                <a:schemeClr val="accent1">
                  <a:lumMod val="75000"/>
                </a:schemeClr>
              </a:solidFill>
              <a:latin typeface="+mn-lt"/>
            </a:endParaRPr>
          </a:p>
        </p:txBody>
      </p:sp>
      <p:sp>
        <p:nvSpPr>
          <p:cNvPr id="10" name="Text Placeholder 9"/>
          <p:cNvSpPr>
            <a:spLocks noGrp="1"/>
          </p:cNvSpPr>
          <p:nvPr>
            <p:ph type="body" sz="quarter" idx="14"/>
          </p:nvPr>
        </p:nvSpPr>
        <p:spPr>
          <a:xfrm>
            <a:off x="303213" y="3733127"/>
            <a:ext cx="8231187" cy="1396281"/>
          </a:xfrm>
        </p:spPr>
        <p:txBody>
          <a:bodyPr/>
          <a:lstStyle>
            <a:lvl1pPr marL="0" indent="0">
              <a:buNone/>
              <a:defRPr baseline="0"/>
            </a:lvl1pPr>
          </a:lstStyle>
          <a:p>
            <a:pPr lvl="0"/>
            <a:r>
              <a:rPr lang="en-US"/>
              <a:t>Edit Master text styles</a:t>
            </a:r>
          </a:p>
        </p:txBody>
      </p:sp>
    </p:spTree>
    <p:extLst>
      <p:ext uri="{BB962C8B-B14F-4D97-AF65-F5344CB8AC3E}">
        <p14:creationId xmlns:p14="http://schemas.microsoft.com/office/powerpoint/2010/main" val="42122356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Section Divider">
    <p:spTree>
      <p:nvGrpSpPr>
        <p:cNvPr id="1" name=""/>
        <p:cNvGrpSpPr/>
        <p:nvPr/>
      </p:nvGrpSpPr>
      <p:grpSpPr>
        <a:xfrm>
          <a:off x="0" y="0"/>
          <a:ext cx="0" cy="0"/>
          <a:chOff x="0" y="0"/>
          <a:chExt cx="0" cy="0"/>
        </a:xfrm>
      </p:grpSpPr>
      <p:pic>
        <p:nvPicPr>
          <p:cNvPr id="4" name="Picture 8">
            <a:extLst>
              <a:ext uri="{FF2B5EF4-FFF2-40B4-BE49-F238E27FC236}">
                <a16:creationId xmlns:a16="http://schemas.microsoft.com/office/drawing/2014/main" id="{EEF890A7-6011-404D-8BEB-132E903B00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0">
            <a:extLst>
              <a:ext uri="{FF2B5EF4-FFF2-40B4-BE49-F238E27FC236}">
                <a16:creationId xmlns:a16="http://schemas.microsoft.com/office/drawing/2014/main" id="{EC282096-1849-4F4E-AEA6-354471847184}"/>
              </a:ext>
            </a:extLst>
          </p:cNvPr>
          <p:cNvSpPr txBox="1">
            <a:spLocks noChangeArrowheads="1"/>
          </p:cNvSpPr>
          <p:nvPr/>
        </p:nvSpPr>
        <p:spPr bwMode="auto">
          <a:xfrm>
            <a:off x="303213" y="6413500"/>
            <a:ext cx="2590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defTabSz="608013" fontAlgn="base">
              <a:spcBef>
                <a:spcPct val="0"/>
              </a:spcBef>
              <a:spcAft>
                <a:spcPct val="0"/>
              </a:spcAft>
              <a:defRPr sz="2400">
                <a:solidFill>
                  <a:schemeClr val="tx1"/>
                </a:solidFill>
                <a:latin typeface="Arial" panose="020B0604020202020204" pitchFamily="34" charset="0"/>
              </a:defRPr>
            </a:lvl6pPr>
            <a:lvl7pPr marL="2971800" indent="-228600" defTabSz="608013" fontAlgn="base">
              <a:spcBef>
                <a:spcPct val="0"/>
              </a:spcBef>
              <a:spcAft>
                <a:spcPct val="0"/>
              </a:spcAft>
              <a:defRPr sz="2400">
                <a:solidFill>
                  <a:schemeClr val="tx1"/>
                </a:solidFill>
                <a:latin typeface="Arial" panose="020B0604020202020204" pitchFamily="34" charset="0"/>
              </a:defRPr>
            </a:lvl7pPr>
            <a:lvl8pPr marL="3429000" indent="-228600" defTabSz="608013" fontAlgn="base">
              <a:spcBef>
                <a:spcPct val="0"/>
              </a:spcBef>
              <a:spcAft>
                <a:spcPct val="0"/>
              </a:spcAft>
              <a:defRPr sz="2400">
                <a:solidFill>
                  <a:schemeClr val="tx1"/>
                </a:solidFill>
                <a:latin typeface="Arial" panose="020B0604020202020204" pitchFamily="34" charset="0"/>
              </a:defRPr>
            </a:lvl8pPr>
            <a:lvl9pPr marL="3886200" indent="-228600" defTabSz="608013" fontAlgn="base">
              <a:spcBef>
                <a:spcPct val="0"/>
              </a:spcBef>
              <a:spcAft>
                <a:spcPct val="0"/>
              </a:spcAft>
              <a:defRPr sz="2400">
                <a:solidFill>
                  <a:schemeClr val="tx1"/>
                </a:solidFill>
                <a:latin typeface="Arial" panose="020B0604020202020204" pitchFamily="34" charset="0"/>
              </a:defRPr>
            </a:lvl9pPr>
          </a:lstStyle>
          <a:p>
            <a:pPr eaLnBrk="1" hangingPunct="1">
              <a:defRPr/>
            </a:pPr>
            <a:r>
              <a:rPr lang="en-GB" altLang="en-US" sz="800">
                <a:solidFill>
                  <a:srgbClr val="DCDDDF"/>
                </a:solidFill>
              </a:rPr>
              <a:t>COPYRIGHT © 2020 NETSCOUT SYSTEMS, INC.</a:t>
            </a:r>
            <a:r>
              <a:rPr lang="en-US" altLang="en-US" sz="800">
                <a:solidFill>
                  <a:srgbClr val="DCDDDF"/>
                </a:solidFill>
              </a:rPr>
              <a:t>  </a:t>
            </a:r>
          </a:p>
        </p:txBody>
      </p:sp>
      <p:sp>
        <p:nvSpPr>
          <p:cNvPr id="7" name="Text Placeholder 12"/>
          <p:cNvSpPr>
            <a:spLocks noGrp="1"/>
          </p:cNvSpPr>
          <p:nvPr>
            <p:ph type="body" sz="quarter" idx="16"/>
          </p:nvPr>
        </p:nvSpPr>
        <p:spPr>
          <a:xfrm>
            <a:off x="303214" y="4052888"/>
            <a:ext cx="8231186" cy="1128712"/>
          </a:xfrm>
          <a:prstGeom prst="rect">
            <a:avLst/>
          </a:prstGeom>
        </p:spPr>
        <p:txBody>
          <a:bodyPr/>
          <a:lstStyle>
            <a:lvl1pPr marL="0" indent="0">
              <a:buNone/>
              <a:defRPr i="0">
                <a:solidFill>
                  <a:srgbClr val="FFFFFF"/>
                </a:solidFill>
              </a:defRPr>
            </a:lvl1pPr>
            <a:lvl2pPr marL="609494" indent="0">
              <a:buNone/>
              <a:defRPr>
                <a:solidFill>
                  <a:srgbClr val="FFFFFF"/>
                </a:solidFill>
              </a:defRPr>
            </a:lvl2pPr>
            <a:lvl3pPr marL="1218986" indent="0">
              <a:buNone/>
              <a:defRPr>
                <a:solidFill>
                  <a:srgbClr val="FFFFFF"/>
                </a:solidFill>
              </a:defRPr>
            </a:lvl3pPr>
            <a:lvl4pPr marL="1828480" indent="0">
              <a:buNone/>
              <a:defRPr>
                <a:solidFill>
                  <a:srgbClr val="FFFFFF"/>
                </a:solidFill>
              </a:defRPr>
            </a:lvl4pPr>
            <a:lvl5pPr marL="2437973" indent="0">
              <a:buNone/>
              <a:defRPr>
                <a:solidFill>
                  <a:srgbClr val="FFFFFF"/>
                </a:solidFill>
              </a:defRPr>
            </a:lvl5pPr>
          </a:lstStyle>
          <a:p>
            <a:pPr lvl="0"/>
            <a:r>
              <a:rPr lang="en-US"/>
              <a:t>Click to edit Master text styles</a:t>
            </a:r>
          </a:p>
        </p:txBody>
      </p:sp>
      <p:sp>
        <p:nvSpPr>
          <p:cNvPr id="8" name="Title Placeholder 1"/>
          <p:cNvSpPr>
            <a:spLocks noGrp="1"/>
          </p:cNvSpPr>
          <p:nvPr>
            <p:ph type="title"/>
          </p:nvPr>
        </p:nvSpPr>
        <p:spPr>
          <a:xfrm>
            <a:off x="303212" y="1818290"/>
            <a:ext cx="11047413" cy="2149025"/>
          </a:xfrm>
          <a:prstGeom prst="rect">
            <a:avLst/>
          </a:prstGeom>
        </p:spPr>
        <p:txBody>
          <a:bodyPr rtlCol="0">
            <a:normAutofit/>
          </a:bodyPr>
          <a:lstStyle/>
          <a:p>
            <a:r>
              <a:rPr lang="en-US"/>
              <a:t>Click to edit Master title style</a:t>
            </a:r>
          </a:p>
        </p:txBody>
      </p:sp>
      <p:pic>
        <p:nvPicPr>
          <p:cNvPr id="9" name="Picture 6">
            <a:extLst>
              <a:ext uri="{FF2B5EF4-FFF2-40B4-BE49-F238E27FC236}">
                <a16:creationId xmlns:a16="http://schemas.microsoft.com/office/drawing/2014/main" id="{366D74BB-C3A0-5C4A-AE54-4BB7F909C28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0688" y="533400"/>
            <a:ext cx="21240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71574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etscout Titl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EAEA9FD1-43B9-A749-9C88-5A7E5EBD1A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1275" y="2436813"/>
            <a:ext cx="7027863"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4425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Section Divider">
    <p:bg>
      <p:bgPr>
        <a:solidFill>
          <a:srgbClr val="994878"/>
        </a:solidFill>
        <a:effectLst/>
      </p:bgPr>
    </p:bg>
    <p:spTree>
      <p:nvGrpSpPr>
        <p:cNvPr id="1" name=""/>
        <p:cNvGrpSpPr/>
        <p:nvPr/>
      </p:nvGrpSpPr>
      <p:grpSpPr>
        <a:xfrm>
          <a:off x="0" y="0"/>
          <a:ext cx="0" cy="0"/>
          <a:chOff x="0" y="0"/>
          <a:chExt cx="0" cy="0"/>
        </a:xfrm>
      </p:grpSpPr>
      <p:pic>
        <p:nvPicPr>
          <p:cNvPr id="4" name="Picture 8">
            <a:extLst>
              <a:ext uri="{FF2B5EF4-FFF2-40B4-BE49-F238E27FC236}">
                <a16:creationId xmlns:a16="http://schemas.microsoft.com/office/drawing/2014/main" id="{1713C6AC-5759-6A48-94D3-7E1A7C293C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p:txBody>
          <a:bodyPr/>
          <a:lstStyle/>
          <a:p>
            <a:r>
              <a:rPr lang="en-US"/>
              <a:t>Click to edit Master title style</a:t>
            </a:r>
          </a:p>
        </p:txBody>
      </p:sp>
      <p:sp>
        <p:nvSpPr>
          <p:cNvPr id="8" name="Text Placeholder 12"/>
          <p:cNvSpPr>
            <a:spLocks noGrp="1"/>
          </p:cNvSpPr>
          <p:nvPr>
            <p:ph type="body" sz="quarter" idx="16"/>
          </p:nvPr>
        </p:nvSpPr>
        <p:spPr>
          <a:xfrm>
            <a:off x="303214" y="4052888"/>
            <a:ext cx="8231186" cy="1128712"/>
          </a:xfrm>
          <a:prstGeom prst="rect">
            <a:avLst/>
          </a:prstGeom>
        </p:spPr>
        <p:txBody>
          <a:bodyPr/>
          <a:lstStyle>
            <a:lvl1pPr marL="0" indent="0">
              <a:buNone/>
              <a:defRPr i="0">
                <a:solidFill>
                  <a:srgbClr val="FFFFFF"/>
                </a:solidFill>
              </a:defRPr>
            </a:lvl1pPr>
            <a:lvl2pPr marL="609494" indent="0">
              <a:buNone/>
              <a:defRPr>
                <a:solidFill>
                  <a:srgbClr val="FFFFFF"/>
                </a:solidFill>
              </a:defRPr>
            </a:lvl2pPr>
            <a:lvl3pPr marL="1218986" indent="0">
              <a:buNone/>
              <a:defRPr>
                <a:solidFill>
                  <a:srgbClr val="FFFFFF"/>
                </a:solidFill>
              </a:defRPr>
            </a:lvl3pPr>
            <a:lvl4pPr marL="1828480" indent="0">
              <a:buNone/>
              <a:defRPr>
                <a:solidFill>
                  <a:srgbClr val="FFFFFF"/>
                </a:solidFill>
              </a:defRPr>
            </a:lvl4pPr>
            <a:lvl5pPr marL="2437973" indent="0">
              <a:buNone/>
              <a:defRPr>
                <a:solidFill>
                  <a:srgbClr val="FFFFFF"/>
                </a:solidFill>
              </a:defRPr>
            </a:lvl5pPr>
          </a:lstStyle>
          <a:p>
            <a:pPr lvl="0"/>
            <a:r>
              <a:rPr lang="en-US"/>
              <a:t>Click to edit Master text styles</a:t>
            </a:r>
          </a:p>
        </p:txBody>
      </p:sp>
    </p:spTree>
    <p:extLst>
      <p:ext uri="{BB962C8B-B14F-4D97-AF65-F5344CB8AC3E}">
        <p14:creationId xmlns:p14="http://schemas.microsoft.com/office/powerpoint/2010/main" val="1578657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_Page_Dark">
    <p:spTree>
      <p:nvGrpSpPr>
        <p:cNvPr id="1" name=""/>
        <p:cNvGrpSpPr/>
        <p:nvPr/>
      </p:nvGrpSpPr>
      <p:grpSpPr>
        <a:xfrm>
          <a:off x="0" y="0"/>
          <a:ext cx="0" cy="0"/>
          <a:chOff x="0" y="0"/>
          <a:chExt cx="0" cy="0"/>
        </a:xfrm>
      </p:grpSpPr>
      <p:pic>
        <p:nvPicPr>
          <p:cNvPr id="5" name="Picture 7">
            <a:extLst>
              <a:ext uri="{FF2B5EF4-FFF2-40B4-BE49-F238E27FC236}">
                <a16:creationId xmlns:a16="http://schemas.microsoft.com/office/drawing/2014/main" id="{2B68BB86-4C13-DE40-A1F1-0C353C2016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894"/>
          <a:stretch>
            <a:fillRect/>
          </a:stretch>
        </p:blipFill>
        <p:spPr bwMode="auto">
          <a:xfrm>
            <a:off x="6935788" y="0"/>
            <a:ext cx="52562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a:extLst>
              <a:ext uri="{FF2B5EF4-FFF2-40B4-BE49-F238E27FC236}">
                <a16:creationId xmlns:a16="http://schemas.microsoft.com/office/drawing/2014/main" id="{0D320EB9-ADFE-2F4A-9694-5D08349A16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88" y="533400"/>
            <a:ext cx="21240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Placeholder 2"/>
          <p:cNvSpPr>
            <a:spLocks noGrp="1"/>
          </p:cNvSpPr>
          <p:nvPr>
            <p:ph type="body" sz="quarter" idx="13"/>
          </p:nvPr>
        </p:nvSpPr>
        <p:spPr>
          <a:xfrm>
            <a:off x="303212" y="1976413"/>
            <a:ext cx="10057337" cy="1757387"/>
          </a:xfrm>
        </p:spPr>
        <p:txBody>
          <a:bodyPr>
            <a:normAutofit/>
          </a:bodyPr>
          <a:lstStyle>
            <a:lvl1pPr marL="0" indent="0">
              <a:lnSpc>
                <a:spcPct val="80000"/>
              </a:lnSpc>
              <a:buNone/>
              <a:defRPr sz="4800" b="1" i="0" baseline="0">
                <a:solidFill>
                  <a:schemeClr val="bg1"/>
                </a:solidFill>
                <a:latin typeface="Arial"/>
                <a:cs typeface="Arial"/>
              </a:defRPr>
            </a:lvl1pPr>
          </a:lstStyle>
          <a:p>
            <a:pPr lvl="0"/>
            <a:r>
              <a:rPr lang="en-US"/>
              <a:t>Edit Master text styles</a:t>
            </a:r>
          </a:p>
          <a:p>
            <a:pPr lvl="1"/>
            <a:r>
              <a:rPr lang="en-US"/>
              <a:t>Second level</a:t>
            </a:r>
          </a:p>
        </p:txBody>
      </p:sp>
      <p:sp>
        <p:nvSpPr>
          <p:cNvPr id="14" name="Text Placeholder 12"/>
          <p:cNvSpPr>
            <a:spLocks noGrp="1"/>
          </p:cNvSpPr>
          <p:nvPr>
            <p:ph type="body" sz="quarter" idx="16"/>
          </p:nvPr>
        </p:nvSpPr>
        <p:spPr>
          <a:xfrm>
            <a:off x="303213" y="3733800"/>
            <a:ext cx="6633295" cy="798443"/>
          </a:xfrm>
        </p:spPr>
        <p:txBody>
          <a:bodyPr/>
          <a:lstStyle>
            <a:lvl1pPr marL="0" indent="0">
              <a:buNone/>
              <a:defRPr i="0" baseline="0">
                <a:solidFill>
                  <a:schemeClr val="bg1"/>
                </a:solidFill>
              </a:defRPr>
            </a:lvl1pPr>
            <a:lvl2pPr marL="609494" indent="0">
              <a:buNone/>
              <a:defRPr>
                <a:solidFill>
                  <a:srgbClr val="FFFFFF"/>
                </a:solidFill>
              </a:defRPr>
            </a:lvl2pPr>
            <a:lvl3pPr marL="1218986" indent="0">
              <a:buNone/>
              <a:defRPr>
                <a:solidFill>
                  <a:srgbClr val="FFFFFF"/>
                </a:solidFill>
              </a:defRPr>
            </a:lvl3pPr>
            <a:lvl4pPr marL="1828480" indent="0">
              <a:buNone/>
              <a:defRPr>
                <a:solidFill>
                  <a:srgbClr val="FFFFFF"/>
                </a:solidFill>
              </a:defRPr>
            </a:lvl4pPr>
            <a:lvl5pPr marL="2437973" indent="0">
              <a:buNone/>
              <a:defRPr>
                <a:solidFill>
                  <a:srgbClr val="FFFFFF"/>
                </a:solidFill>
              </a:defRPr>
            </a:lvl5pPr>
          </a:lstStyle>
          <a:p>
            <a:pPr lvl="0"/>
            <a:r>
              <a:rPr lang="en-US"/>
              <a:t>Edit Master text styles</a:t>
            </a:r>
          </a:p>
        </p:txBody>
      </p:sp>
      <p:sp>
        <p:nvSpPr>
          <p:cNvPr id="15" name="Text Placeholder 12"/>
          <p:cNvSpPr>
            <a:spLocks noGrp="1"/>
          </p:cNvSpPr>
          <p:nvPr>
            <p:ph type="body" sz="quarter" idx="17"/>
          </p:nvPr>
        </p:nvSpPr>
        <p:spPr>
          <a:xfrm>
            <a:off x="303213" y="4692745"/>
            <a:ext cx="6633295" cy="488856"/>
          </a:xfrm>
        </p:spPr>
        <p:txBody>
          <a:bodyPr>
            <a:normAutofit/>
          </a:bodyPr>
          <a:lstStyle>
            <a:lvl1pPr marL="0" indent="0">
              <a:buNone/>
              <a:defRPr sz="1800" i="0" baseline="0">
                <a:solidFill>
                  <a:schemeClr val="bg1"/>
                </a:solidFill>
              </a:defRPr>
            </a:lvl1pPr>
            <a:lvl2pPr marL="609494" indent="0">
              <a:buNone/>
              <a:defRPr>
                <a:solidFill>
                  <a:srgbClr val="FFFFFF"/>
                </a:solidFill>
              </a:defRPr>
            </a:lvl2pPr>
            <a:lvl3pPr marL="1218986" indent="0">
              <a:buNone/>
              <a:defRPr>
                <a:solidFill>
                  <a:srgbClr val="FFFFFF"/>
                </a:solidFill>
              </a:defRPr>
            </a:lvl3pPr>
            <a:lvl4pPr marL="1828480" indent="0">
              <a:buNone/>
              <a:defRPr>
                <a:solidFill>
                  <a:srgbClr val="FFFFFF"/>
                </a:solidFill>
              </a:defRPr>
            </a:lvl4pPr>
            <a:lvl5pPr marL="2437973" indent="0">
              <a:buNone/>
              <a:defRPr>
                <a:solidFill>
                  <a:srgbClr val="FFFFFF"/>
                </a:solidFill>
              </a:defRPr>
            </a:lvl5pPr>
          </a:lstStyle>
          <a:p>
            <a:pPr lvl="0"/>
            <a:r>
              <a:rPr lang="en-US"/>
              <a:t>Edit Master text styles</a:t>
            </a:r>
          </a:p>
        </p:txBody>
      </p:sp>
    </p:spTree>
    <p:extLst>
      <p:ext uri="{BB962C8B-B14F-4D97-AF65-F5344CB8AC3E}">
        <p14:creationId xmlns:p14="http://schemas.microsoft.com/office/powerpoint/2010/main" val="19179166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genda_Dark">
    <p:spTree>
      <p:nvGrpSpPr>
        <p:cNvPr id="1" name=""/>
        <p:cNvGrpSpPr/>
        <p:nvPr/>
      </p:nvGrpSpPr>
      <p:grpSpPr>
        <a:xfrm>
          <a:off x="0" y="0"/>
          <a:ext cx="0" cy="0"/>
          <a:chOff x="0" y="0"/>
          <a:chExt cx="0" cy="0"/>
        </a:xfrm>
      </p:grpSpPr>
      <p:pic>
        <p:nvPicPr>
          <p:cNvPr id="8" name="Picture 5">
            <a:extLst>
              <a:ext uri="{FF2B5EF4-FFF2-40B4-BE49-F238E27FC236}">
                <a16:creationId xmlns:a16="http://schemas.microsoft.com/office/drawing/2014/main" id="{F55C06F0-8627-E743-9722-9513BA2FA6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p:txBody>
          <a:bodyPr/>
          <a:lstStyle/>
          <a:p>
            <a:r>
              <a:rPr lang="en-US"/>
              <a:t>Click to edit Master title style</a:t>
            </a:r>
          </a:p>
        </p:txBody>
      </p:sp>
      <p:sp>
        <p:nvSpPr>
          <p:cNvPr id="23" name="Text Placeholder 7"/>
          <p:cNvSpPr>
            <a:spLocks noGrp="1"/>
          </p:cNvSpPr>
          <p:nvPr>
            <p:ph type="body" sz="quarter" idx="14"/>
          </p:nvPr>
        </p:nvSpPr>
        <p:spPr>
          <a:xfrm>
            <a:off x="303213" y="1562100"/>
            <a:ext cx="11582400" cy="685800"/>
          </a:xfrm>
          <a:gradFill>
            <a:gsLst>
              <a:gs pos="0">
                <a:schemeClr val="accent3">
                  <a:alpha val="0"/>
                </a:schemeClr>
              </a:gs>
              <a:gs pos="40000">
                <a:schemeClr val="accent3">
                  <a:alpha val="15000"/>
                </a:schemeClr>
              </a:gs>
              <a:gs pos="100000">
                <a:schemeClr val="accent3">
                  <a:alpha val="25000"/>
                </a:schemeClr>
              </a:gs>
            </a:gsLst>
            <a:lin ang="10800000" scaled="0"/>
          </a:gradFill>
        </p:spPr>
        <p:txBody>
          <a:bodyPr rtlCol="0" anchor="ctr">
            <a:normAutofit/>
          </a:bodyPr>
          <a:lstStyle>
            <a:lvl1pPr>
              <a:defRPr lang="en-US" baseline="0" dirty="0">
                <a:solidFill>
                  <a:schemeClr val="bg1"/>
                </a:solidFill>
              </a:defRPr>
            </a:lvl1pPr>
          </a:lstStyle>
          <a:p>
            <a:pPr lvl="0"/>
            <a:r>
              <a:rPr lang="en-US"/>
              <a:t>Edit Master text styles</a:t>
            </a:r>
          </a:p>
        </p:txBody>
      </p:sp>
      <p:sp>
        <p:nvSpPr>
          <p:cNvPr id="24" name="Text Placeholder 7"/>
          <p:cNvSpPr>
            <a:spLocks noGrp="1"/>
          </p:cNvSpPr>
          <p:nvPr>
            <p:ph type="body" sz="quarter" idx="15"/>
          </p:nvPr>
        </p:nvSpPr>
        <p:spPr>
          <a:xfrm>
            <a:off x="303213" y="2443100"/>
            <a:ext cx="11582400" cy="685800"/>
          </a:xfrm>
          <a:gradFill>
            <a:gsLst>
              <a:gs pos="0">
                <a:schemeClr val="accent3">
                  <a:alpha val="0"/>
                </a:schemeClr>
              </a:gs>
              <a:gs pos="40000">
                <a:schemeClr val="accent3">
                  <a:alpha val="15000"/>
                </a:schemeClr>
              </a:gs>
              <a:gs pos="100000">
                <a:schemeClr val="accent3">
                  <a:alpha val="25000"/>
                </a:schemeClr>
              </a:gs>
            </a:gsLst>
            <a:lin ang="10800000" scaled="0"/>
          </a:gradFill>
        </p:spPr>
        <p:txBody>
          <a:bodyPr rtlCol="0" anchor="ctr">
            <a:normAutofit/>
          </a:bodyPr>
          <a:lstStyle>
            <a:lvl1pPr>
              <a:defRPr lang="en-US" baseline="0" dirty="0"/>
            </a:lvl1pPr>
          </a:lstStyle>
          <a:p>
            <a:pPr lvl="0"/>
            <a:r>
              <a:rPr lang="en-US"/>
              <a:t>Edit Master text styles</a:t>
            </a:r>
          </a:p>
        </p:txBody>
      </p:sp>
      <p:sp>
        <p:nvSpPr>
          <p:cNvPr id="25" name="Text Placeholder 7"/>
          <p:cNvSpPr>
            <a:spLocks noGrp="1"/>
          </p:cNvSpPr>
          <p:nvPr>
            <p:ph type="body" sz="quarter" idx="16"/>
          </p:nvPr>
        </p:nvSpPr>
        <p:spPr>
          <a:xfrm>
            <a:off x="303213" y="3314423"/>
            <a:ext cx="11582400" cy="685800"/>
          </a:xfrm>
          <a:gradFill>
            <a:gsLst>
              <a:gs pos="0">
                <a:schemeClr val="accent3">
                  <a:alpha val="0"/>
                </a:schemeClr>
              </a:gs>
              <a:gs pos="40000">
                <a:schemeClr val="accent3">
                  <a:alpha val="15000"/>
                </a:schemeClr>
              </a:gs>
              <a:gs pos="100000">
                <a:schemeClr val="accent3">
                  <a:alpha val="25000"/>
                </a:schemeClr>
              </a:gs>
            </a:gsLst>
            <a:lin ang="10800000" scaled="0"/>
          </a:gradFill>
        </p:spPr>
        <p:txBody>
          <a:bodyPr rtlCol="0" anchor="ctr">
            <a:normAutofit/>
          </a:bodyPr>
          <a:lstStyle>
            <a:lvl1pPr>
              <a:defRPr lang="en-US" baseline="0" dirty="0"/>
            </a:lvl1pPr>
          </a:lstStyle>
          <a:p>
            <a:pPr lvl="0"/>
            <a:r>
              <a:rPr lang="en-US"/>
              <a:t>Edit Master text styles</a:t>
            </a:r>
          </a:p>
        </p:txBody>
      </p:sp>
      <p:sp>
        <p:nvSpPr>
          <p:cNvPr id="26" name="Text Placeholder 7"/>
          <p:cNvSpPr>
            <a:spLocks noGrp="1"/>
          </p:cNvSpPr>
          <p:nvPr>
            <p:ph type="body" sz="quarter" idx="17"/>
          </p:nvPr>
        </p:nvSpPr>
        <p:spPr>
          <a:xfrm>
            <a:off x="303213" y="4197886"/>
            <a:ext cx="11582400" cy="685800"/>
          </a:xfrm>
          <a:gradFill>
            <a:gsLst>
              <a:gs pos="0">
                <a:schemeClr val="accent3">
                  <a:alpha val="0"/>
                </a:schemeClr>
              </a:gs>
              <a:gs pos="40000">
                <a:schemeClr val="accent3">
                  <a:alpha val="15000"/>
                </a:schemeClr>
              </a:gs>
              <a:gs pos="100000">
                <a:schemeClr val="accent3">
                  <a:alpha val="25000"/>
                </a:schemeClr>
              </a:gs>
            </a:gsLst>
            <a:lin ang="10800000" scaled="0"/>
          </a:gradFill>
        </p:spPr>
        <p:txBody>
          <a:bodyPr rtlCol="0" anchor="ctr">
            <a:normAutofit/>
          </a:bodyPr>
          <a:lstStyle>
            <a:lvl1pPr>
              <a:defRPr lang="en-US" baseline="0" dirty="0"/>
            </a:lvl1pPr>
          </a:lstStyle>
          <a:p>
            <a:pPr lvl="0"/>
            <a:r>
              <a:rPr lang="en-US"/>
              <a:t>Edit Master text styles</a:t>
            </a:r>
          </a:p>
        </p:txBody>
      </p:sp>
      <p:sp>
        <p:nvSpPr>
          <p:cNvPr id="27" name="Text Placeholder 7"/>
          <p:cNvSpPr>
            <a:spLocks noGrp="1"/>
          </p:cNvSpPr>
          <p:nvPr>
            <p:ph type="body" sz="quarter" idx="18"/>
          </p:nvPr>
        </p:nvSpPr>
        <p:spPr>
          <a:xfrm>
            <a:off x="303213" y="5069209"/>
            <a:ext cx="11582400" cy="685800"/>
          </a:xfrm>
          <a:gradFill>
            <a:gsLst>
              <a:gs pos="0">
                <a:schemeClr val="accent3">
                  <a:alpha val="0"/>
                </a:schemeClr>
              </a:gs>
              <a:gs pos="40000">
                <a:schemeClr val="accent3">
                  <a:alpha val="15000"/>
                </a:schemeClr>
              </a:gs>
              <a:gs pos="100000">
                <a:schemeClr val="accent3">
                  <a:alpha val="25000"/>
                </a:schemeClr>
              </a:gs>
            </a:gsLst>
            <a:lin ang="10800000" scaled="0"/>
          </a:gradFill>
        </p:spPr>
        <p:txBody>
          <a:bodyPr rtlCol="0" anchor="ctr">
            <a:normAutofit/>
          </a:bodyPr>
          <a:lstStyle>
            <a:lvl1pPr>
              <a:defRPr lang="en-US" baseline="0" dirty="0"/>
            </a:lvl1pPr>
          </a:lstStyle>
          <a:p>
            <a:pPr lvl="0"/>
            <a:r>
              <a:rPr lang="en-US"/>
              <a:t>Edit Master text styles</a:t>
            </a:r>
          </a:p>
        </p:txBody>
      </p:sp>
    </p:spTree>
    <p:extLst>
      <p:ext uri="{BB962C8B-B14F-4D97-AF65-F5344CB8AC3E}">
        <p14:creationId xmlns:p14="http://schemas.microsoft.com/office/powerpoint/2010/main" val="9254501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_Dark">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B8473FBC-07A7-4A44-BE88-DDF9A436B5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p:txBody>
          <a:bodyPr/>
          <a:lstStyle/>
          <a:p>
            <a:r>
              <a:rPr lang="en-US"/>
              <a:t>Click to edit Master title style</a:t>
            </a:r>
          </a:p>
        </p:txBody>
      </p:sp>
      <p:sp>
        <p:nvSpPr>
          <p:cNvPr id="12" name="Text Placeholder 8"/>
          <p:cNvSpPr>
            <a:spLocks noGrp="1"/>
          </p:cNvSpPr>
          <p:nvPr>
            <p:ph type="body" sz="quarter" idx="13"/>
          </p:nvPr>
        </p:nvSpPr>
        <p:spPr>
          <a:xfrm>
            <a:off x="303213" y="1562100"/>
            <a:ext cx="11582400"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3"/>
          <p:cNvSpPr>
            <a:spLocks noGrp="1"/>
          </p:cNvSpPr>
          <p:nvPr>
            <p:ph type="body" sz="quarter" idx="19"/>
          </p:nvPr>
        </p:nvSpPr>
        <p:spPr>
          <a:xfrm>
            <a:off x="303213" y="914400"/>
            <a:ext cx="11582400" cy="495300"/>
          </a:xfrm>
        </p:spPr>
        <p:txBody>
          <a:bodyPr wrap="none">
            <a:noAutofit/>
          </a:bodyPr>
          <a:lstStyle>
            <a:lvl1pPr marL="0" indent="0">
              <a:buNone/>
              <a:defRPr>
                <a:solidFill>
                  <a:schemeClr val="bg1"/>
                </a:solidFill>
              </a:defRPr>
            </a:lvl1pPr>
          </a:lstStyle>
          <a:p>
            <a:pPr lvl="0"/>
            <a:r>
              <a:rPr lang="en-US"/>
              <a:t>Edit Master text styles</a:t>
            </a:r>
          </a:p>
        </p:txBody>
      </p:sp>
    </p:spTree>
    <p:extLst>
      <p:ext uri="{BB962C8B-B14F-4D97-AF65-F5344CB8AC3E}">
        <p14:creationId xmlns:p14="http://schemas.microsoft.com/office/powerpoint/2010/main" val="19669160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_2column_Text/Text_Dar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90654D0-9B71-EC48-8759-0E653439A3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4"/>
          </p:nvPr>
        </p:nvSpPr>
        <p:spPr>
          <a:xfrm>
            <a:off x="303213" y="1562100"/>
            <a:ext cx="5691743"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7"/>
          <p:cNvSpPr>
            <a:spLocks noGrp="1"/>
          </p:cNvSpPr>
          <p:nvPr>
            <p:ph type="body" sz="quarter" idx="15"/>
          </p:nvPr>
        </p:nvSpPr>
        <p:spPr>
          <a:xfrm>
            <a:off x="6198103" y="1562100"/>
            <a:ext cx="5687510" cy="4571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0" name="Text Placeholder 3"/>
          <p:cNvSpPr>
            <a:spLocks noGrp="1"/>
          </p:cNvSpPr>
          <p:nvPr>
            <p:ph type="body" sz="quarter" idx="19"/>
          </p:nvPr>
        </p:nvSpPr>
        <p:spPr>
          <a:xfrm>
            <a:off x="303213" y="914400"/>
            <a:ext cx="11582400" cy="495300"/>
          </a:xfrm>
        </p:spPr>
        <p:txBody>
          <a:bodyPr wrap="none">
            <a:noAutofit/>
          </a:bodyPr>
          <a:lstStyle>
            <a:lvl1pPr marL="0" indent="0">
              <a:buNone/>
              <a:defRPr b="1">
                <a:solidFill>
                  <a:schemeClr val="bg1"/>
                </a:solidFill>
              </a:defRPr>
            </a:lvl1pPr>
          </a:lstStyle>
          <a:p>
            <a:pPr lvl="0"/>
            <a:r>
              <a:rPr lang="en-US"/>
              <a:t>Edit Master text styles</a:t>
            </a:r>
          </a:p>
        </p:txBody>
      </p:sp>
    </p:spTree>
    <p:extLst>
      <p:ext uri="{BB962C8B-B14F-4D97-AF65-F5344CB8AC3E}">
        <p14:creationId xmlns:p14="http://schemas.microsoft.com/office/powerpoint/2010/main" val="35729852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_Headline_Dark">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1879BD31-F07D-F542-B03E-1D1A255509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p:txBody>
          <a:bodyPr/>
          <a:lstStyle/>
          <a:p>
            <a:r>
              <a:rPr lang="en-US"/>
              <a:t>Click to edit Master title style</a:t>
            </a:r>
          </a:p>
        </p:txBody>
      </p:sp>
      <p:sp>
        <p:nvSpPr>
          <p:cNvPr id="6" name="Text Placeholder 3"/>
          <p:cNvSpPr>
            <a:spLocks noGrp="1"/>
          </p:cNvSpPr>
          <p:nvPr>
            <p:ph type="body" sz="quarter" idx="19"/>
          </p:nvPr>
        </p:nvSpPr>
        <p:spPr>
          <a:xfrm>
            <a:off x="303213" y="914400"/>
            <a:ext cx="11582400" cy="495300"/>
          </a:xfrm>
        </p:spPr>
        <p:txBody>
          <a:bodyPr wrap="none">
            <a:noAutofit/>
          </a:bodyPr>
          <a:lstStyle>
            <a:lvl1pPr marL="0" indent="0">
              <a:buNone/>
              <a:defRPr b="1">
                <a:solidFill>
                  <a:schemeClr val="bg1"/>
                </a:solidFill>
              </a:defRPr>
            </a:lvl1pPr>
          </a:lstStyle>
          <a:p>
            <a:pPr lvl="0"/>
            <a:r>
              <a:rPr lang="en-US"/>
              <a:t>Edit Master text styles</a:t>
            </a:r>
          </a:p>
        </p:txBody>
      </p:sp>
    </p:spTree>
    <p:extLst>
      <p:ext uri="{BB962C8B-B14F-4D97-AF65-F5344CB8AC3E}">
        <p14:creationId xmlns:p14="http://schemas.microsoft.com/office/powerpoint/2010/main" val="9730878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_Dark">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4499A4F7-8E2C-244C-987E-3F5252A310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58387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ull_Screen_Image_Dark">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816B0350-7299-084B-A36F-3D3DF3856E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p:cNvSpPr>
            <a:spLocks noGrp="1"/>
          </p:cNvSpPr>
          <p:nvPr>
            <p:ph sz="quarter" idx="12"/>
          </p:nvPr>
        </p:nvSpPr>
        <p:spPr>
          <a:xfrm>
            <a:off x="0" y="0"/>
            <a:ext cx="12188825" cy="6858000"/>
          </a:xfrm>
        </p:spPr>
        <p:txBody>
          <a:bodyPr anchor="ctr"/>
          <a:lstStyle>
            <a:lvl1pPr marL="0" indent="0" algn="ctr">
              <a:buNone/>
              <a:defRPr baseline="0"/>
            </a:lvl1pPr>
          </a:lstStyle>
          <a:p>
            <a:pPr lvl="0"/>
            <a:r>
              <a:rPr lang="en-US"/>
              <a:t>Edit Master text styles</a:t>
            </a:r>
          </a:p>
        </p:txBody>
      </p:sp>
    </p:spTree>
    <p:extLst>
      <p:ext uri="{BB962C8B-B14F-4D97-AF65-F5344CB8AC3E}">
        <p14:creationId xmlns:p14="http://schemas.microsoft.com/office/powerpoint/2010/main" val="38356998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Quote_Dark">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FBEDAE59-6D0A-2D44-9F2F-A3D85A7040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03213" y="848119"/>
            <a:ext cx="11582400" cy="3291735"/>
          </a:xfrm>
        </p:spPr>
        <p:txBody>
          <a:bodyPr anchor="ctr"/>
          <a:lstStyle>
            <a:lvl1pPr algn="ctr">
              <a:defRPr b="0" i="1" baseline="0"/>
            </a:lvl1pPr>
          </a:lstStyle>
          <a:p>
            <a:r>
              <a:rPr lang="en-US"/>
              <a:t>Click to edit Master title style</a:t>
            </a:r>
          </a:p>
        </p:txBody>
      </p:sp>
      <p:sp>
        <p:nvSpPr>
          <p:cNvPr id="6" name="Text Placeholder 5"/>
          <p:cNvSpPr>
            <a:spLocks noGrp="1"/>
          </p:cNvSpPr>
          <p:nvPr>
            <p:ph type="body" sz="quarter" idx="12"/>
          </p:nvPr>
        </p:nvSpPr>
        <p:spPr>
          <a:xfrm>
            <a:off x="303213" y="4296168"/>
            <a:ext cx="11582400" cy="682625"/>
          </a:xfrm>
        </p:spPr>
        <p:txBody>
          <a:bodyPr>
            <a:normAutofit/>
          </a:bodyPr>
          <a:lstStyle>
            <a:lvl1pPr marL="0" indent="0" algn="ctr">
              <a:lnSpc>
                <a:spcPct val="80000"/>
              </a:lnSpc>
              <a:buNone/>
              <a:defRPr sz="2000" baseline="0">
                <a:solidFill>
                  <a:schemeClr val="accent1"/>
                </a:solidFill>
              </a:defRPr>
            </a:lvl1pPr>
          </a:lstStyle>
          <a:p>
            <a:pPr lvl="0"/>
            <a:r>
              <a:rPr lang="en-US"/>
              <a:t>Edit Master text styles</a:t>
            </a:r>
          </a:p>
        </p:txBody>
      </p:sp>
    </p:spTree>
    <p:extLst>
      <p:ext uri="{BB962C8B-B14F-4D97-AF65-F5344CB8AC3E}">
        <p14:creationId xmlns:p14="http://schemas.microsoft.com/office/powerpoint/2010/main" val="19615768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hoto_Ribbon_Dark">
    <p:spTree>
      <p:nvGrpSpPr>
        <p:cNvPr id="1" name=""/>
        <p:cNvGrpSpPr/>
        <p:nvPr/>
      </p:nvGrpSpPr>
      <p:grpSpPr>
        <a:xfrm>
          <a:off x="0" y="0"/>
          <a:ext cx="0" cy="0"/>
          <a:chOff x="0" y="0"/>
          <a:chExt cx="0" cy="0"/>
        </a:xfrm>
      </p:grpSpPr>
      <p:pic>
        <p:nvPicPr>
          <p:cNvPr id="16" name="Picture 5">
            <a:extLst>
              <a:ext uri="{FF2B5EF4-FFF2-40B4-BE49-F238E27FC236}">
                <a16:creationId xmlns:a16="http://schemas.microsoft.com/office/drawing/2014/main" id="{DD530F7A-A9A8-F84B-9170-F26F98BBD6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6" name="Picture Placeholder 5"/>
          <p:cNvSpPr>
            <a:spLocks noGrp="1"/>
          </p:cNvSpPr>
          <p:nvPr>
            <p:ph type="pic" sz="quarter" idx="12"/>
          </p:nvPr>
        </p:nvSpPr>
        <p:spPr>
          <a:xfrm>
            <a:off x="0" y="1562099"/>
            <a:ext cx="12188825" cy="2743683"/>
          </a:xfrm>
          <a:solidFill>
            <a:schemeClr val="tx1">
              <a:lumMod val="75000"/>
            </a:schemeClr>
          </a:solidFill>
        </p:spPr>
        <p:txBody>
          <a:bodyPr rtlCol="0" anchor="ctr">
            <a:normAutofit/>
          </a:bodyPr>
          <a:lstStyle>
            <a:lvl1pPr marL="0" indent="0" algn="ctr">
              <a:buNone/>
              <a:defRPr baseline="0">
                <a:solidFill>
                  <a:schemeClr val="bg1"/>
                </a:solidFill>
              </a:defRPr>
            </a:lvl1pPr>
          </a:lstStyle>
          <a:p>
            <a:pPr lvl="0"/>
            <a:r>
              <a:rPr lang="en-US" noProof="0"/>
              <a:t>Click icon to add picture</a:t>
            </a:r>
          </a:p>
        </p:txBody>
      </p:sp>
      <p:sp>
        <p:nvSpPr>
          <p:cNvPr id="7" name="Text Placeholder 7"/>
          <p:cNvSpPr>
            <a:spLocks noGrp="1"/>
          </p:cNvSpPr>
          <p:nvPr>
            <p:ph type="body" sz="quarter" idx="26"/>
          </p:nvPr>
        </p:nvSpPr>
        <p:spPr>
          <a:xfrm>
            <a:off x="303214" y="4612777"/>
            <a:ext cx="2694630" cy="313543"/>
          </a:xfrm>
        </p:spPr>
        <p:txBody>
          <a:bodyPr anchor="ctr">
            <a:normAutofit/>
          </a:bodyPr>
          <a:lstStyle>
            <a:lvl1pPr marL="0" indent="0" algn="ctr">
              <a:lnSpc>
                <a:spcPct val="80000"/>
              </a:lnSpc>
              <a:buNone/>
              <a:defRPr sz="1600" b="1" baseline="0">
                <a:solidFill>
                  <a:schemeClr val="accent1"/>
                </a:solidFill>
              </a:defRPr>
            </a:lvl1pPr>
          </a:lstStyle>
          <a:p>
            <a:pPr lvl="0"/>
            <a:r>
              <a:rPr lang="en-US"/>
              <a:t>Edit Master text styles</a:t>
            </a:r>
          </a:p>
        </p:txBody>
      </p:sp>
      <p:sp>
        <p:nvSpPr>
          <p:cNvPr id="8" name="Text Placeholder 9"/>
          <p:cNvSpPr>
            <a:spLocks noGrp="1"/>
          </p:cNvSpPr>
          <p:nvPr>
            <p:ph type="body" sz="quarter" idx="27"/>
          </p:nvPr>
        </p:nvSpPr>
        <p:spPr>
          <a:xfrm>
            <a:off x="303214" y="5029681"/>
            <a:ext cx="2694630" cy="1104419"/>
          </a:xfrm>
        </p:spPr>
        <p:txBody>
          <a:bodyPr>
            <a:normAutofit/>
          </a:bodyPr>
          <a:lstStyle>
            <a:lvl1pPr marL="0" indent="0" algn="ctr">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9" name="Text Placeholder 7"/>
          <p:cNvSpPr>
            <a:spLocks noGrp="1"/>
          </p:cNvSpPr>
          <p:nvPr>
            <p:ph type="body" sz="quarter" idx="28"/>
          </p:nvPr>
        </p:nvSpPr>
        <p:spPr>
          <a:xfrm>
            <a:off x="3260887" y="4612777"/>
            <a:ext cx="2694630" cy="313543"/>
          </a:xfrm>
        </p:spPr>
        <p:txBody>
          <a:bodyPr anchor="ctr">
            <a:normAutofit/>
          </a:bodyPr>
          <a:lstStyle>
            <a:lvl1pPr marL="0" indent="0" algn="ctr">
              <a:lnSpc>
                <a:spcPct val="80000"/>
              </a:lnSpc>
              <a:buNone/>
              <a:defRPr sz="1600" b="1" baseline="0">
                <a:solidFill>
                  <a:schemeClr val="accent1"/>
                </a:solidFill>
              </a:defRPr>
            </a:lvl1pPr>
          </a:lstStyle>
          <a:p>
            <a:pPr lvl="0"/>
            <a:r>
              <a:rPr lang="en-US"/>
              <a:t>Edit Master text styles</a:t>
            </a:r>
          </a:p>
        </p:txBody>
      </p:sp>
      <p:sp>
        <p:nvSpPr>
          <p:cNvPr id="10" name="Text Placeholder 9"/>
          <p:cNvSpPr>
            <a:spLocks noGrp="1"/>
          </p:cNvSpPr>
          <p:nvPr>
            <p:ph type="body" sz="quarter" idx="29"/>
          </p:nvPr>
        </p:nvSpPr>
        <p:spPr>
          <a:xfrm>
            <a:off x="3265804" y="5029681"/>
            <a:ext cx="2694630" cy="1104419"/>
          </a:xfrm>
        </p:spPr>
        <p:txBody>
          <a:bodyPr>
            <a:normAutofit/>
          </a:bodyPr>
          <a:lstStyle>
            <a:lvl1pPr marL="0" indent="0" algn="ctr">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1" name="Text Placeholder 7"/>
          <p:cNvSpPr>
            <a:spLocks noGrp="1"/>
          </p:cNvSpPr>
          <p:nvPr>
            <p:ph type="body" sz="quarter" idx="30"/>
          </p:nvPr>
        </p:nvSpPr>
        <p:spPr>
          <a:xfrm>
            <a:off x="9190983" y="4612777"/>
            <a:ext cx="2694630" cy="313543"/>
          </a:xfrm>
        </p:spPr>
        <p:txBody>
          <a:bodyPr anchor="ctr">
            <a:normAutofit/>
          </a:bodyPr>
          <a:lstStyle>
            <a:lvl1pPr marL="0" indent="0" algn="ctr">
              <a:lnSpc>
                <a:spcPct val="80000"/>
              </a:lnSpc>
              <a:buNone/>
              <a:defRPr sz="1600" b="1" baseline="0">
                <a:solidFill>
                  <a:schemeClr val="accent1"/>
                </a:solidFill>
              </a:defRPr>
            </a:lvl1pPr>
          </a:lstStyle>
          <a:p>
            <a:pPr lvl="0"/>
            <a:r>
              <a:rPr lang="en-US"/>
              <a:t>Edit Master text styles</a:t>
            </a:r>
          </a:p>
        </p:txBody>
      </p:sp>
      <p:sp>
        <p:nvSpPr>
          <p:cNvPr id="12" name="Text Placeholder 9"/>
          <p:cNvSpPr>
            <a:spLocks noGrp="1"/>
          </p:cNvSpPr>
          <p:nvPr>
            <p:ph type="body" sz="quarter" idx="31"/>
          </p:nvPr>
        </p:nvSpPr>
        <p:spPr>
          <a:xfrm>
            <a:off x="9190983" y="5029681"/>
            <a:ext cx="2694630" cy="1104419"/>
          </a:xfrm>
        </p:spPr>
        <p:txBody>
          <a:bodyPr>
            <a:normAutofit/>
          </a:bodyPr>
          <a:lstStyle>
            <a:lvl1pPr marL="0" indent="0" algn="ctr">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3" name="Text Placeholder 7"/>
          <p:cNvSpPr>
            <a:spLocks noGrp="1"/>
          </p:cNvSpPr>
          <p:nvPr>
            <p:ph type="body" sz="quarter" idx="32"/>
          </p:nvPr>
        </p:nvSpPr>
        <p:spPr>
          <a:xfrm>
            <a:off x="6225935" y="4612777"/>
            <a:ext cx="2694630" cy="313543"/>
          </a:xfrm>
        </p:spPr>
        <p:txBody>
          <a:bodyPr anchor="ctr">
            <a:normAutofit/>
          </a:bodyPr>
          <a:lstStyle>
            <a:lvl1pPr marL="0" indent="0" algn="ctr">
              <a:lnSpc>
                <a:spcPct val="80000"/>
              </a:lnSpc>
              <a:buNone/>
              <a:defRPr sz="1600" b="1" baseline="0">
                <a:solidFill>
                  <a:schemeClr val="accent1"/>
                </a:solidFill>
              </a:defRPr>
            </a:lvl1pPr>
          </a:lstStyle>
          <a:p>
            <a:pPr lvl="0"/>
            <a:r>
              <a:rPr lang="en-US"/>
              <a:t>Edit Master text styles</a:t>
            </a:r>
          </a:p>
        </p:txBody>
      </p:sp>
      <p:sp>
        <p:nvSpPr>
          <p:cNvPr id="14" name="Text Placeholder 9"/>
          <p:cNvSpPr>
            <a:spLocks noGrp="1"/>
          </p:cNvSpPr>
          <p:nvPr>
            <p:ph type="body" sz="quarter" idx="33"/>
          </p:nvPr>
        </p:nvSpPr>
        <p:spPr>
          <a:xfrm>
            <a:off x="6228394" y="5029681"/>
            <a:ext cx="2694630" cy="1104419"/>
          </a:xfrm>
        </p:spPr>
        <p:txBody>
          <a:bodyPr>
            <a:normAutofit/>
          </a:bodyPr>
          <a:lstStyle>
            <a:lvl1pPr marL="0" indent="0" algn="ctr">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5" name="Text Placeholder 3"/>
          <p:cNvSpPr>
            <a:spLocks noGrp="1"/>
          </p:cNvSpPr>
          <p:nvPr>
            <p:ph type="body" sz="quarter" idx="19"/>
          </p:nvPr>
        </p:nvSpPr>
        <p:spPr>
          <a:xfrm>
            <a:off x="303213" y="914400"/>
            <a:ext cx="11582400" cy="495300"/>
          </a:xfrm>
        </p:spPr>
        <p:txBody>
          <a:bodyPr wrap="none">
            <a:noAutofit/>
          </a:bodyPr>
          <a:lstStyle>
            <a:lvl1pPr marL="0" indent="0">
              <a:buNone/>
              <a:defRPr b="1">
                <a:solidFill>
                  <a:schemeClr val="bg1"/>
                </a:solidFill>
              </a:defRPr>
            </a:lvl1pPr>
          </a:lstStyle>
          <a:p>
            <a:pPr lvl="0"/>
            <a:r>
              <a:rPr lang="en-US"/>
              <a:t>Edit Master text styles</a:t>
            </a:r>
          </a:p>
        </p:txBody>
      </p:sp>
    </p:spTree>
    <p:extLst>
      <p:ext uri="{BB962C8B-B14F-4D97-AF65-F5344CB8AC3E}">
        <p14:creationId xmlns:p14="http://schemas.microsoft.com/office/powerpoint/2010/main" val="30927852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creen_Shot_Center_Dark">
    <p:spTree>
      <p:nvGrpSpPr>
        <p:cNvPr id="1" name=""/>
        <p:cNvGrpSpPr/>
        <p:nvPr/>
      </p:nvGrpSpPr>
      <p:grpSpPr>
        <a:xfrm>
          <a:off x="0" y="0"/>
          <a:ext cx="0" cy="0"/>
          <a:chOff x="0" y="0"/>
          <a:chExt cx="0" cy="0"/>
        </a:xfrm>
      </p:grpSpPr>
      <p:pic>
        <p:nvPicPr>
          <p:cNvPr id="5" name="Picture 7">
            <a:extLst>
              <a:ext uri="{FF2B5EF4-FFF2-40B4-BE49-F238E27FC236}">
                <a16:creationId xmlns:a16="http://schemas.microsoft.com/office/drawing/2014/main" id="{4106AE3F-D012-D244-85DA-85F68E912D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5313" y="1562100"/>
            <a:ext cx="5918200" cy="460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a:extLst>
              <a:ext uri="{FF2B5EF4-FFF2-40B4-BE49-F238E27FC236}">
                <a16:creationId xmlns:a16="http://schemas.microsoft.com/office/drawing/2014/main" id="{E770C648-9A84-334D-80EB-2C1135D31D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8" name="Picture Placeholder 7"/>
          <p:cNvSpPr>
            <a:spLocks noGrp="1"/>
          </p:cNvSpPr>
          <p:nvPr>
            <p:ph type="pic" sz="quarter" idx="17"/>
          </p:nvPr>
        </p:nvSpPr>
        <p:spPr>
          <a:xfrm>
            <a:off x="3522689" y="1803400"/>
            <a:ext cx="5158840" cy="2903772"/>
          </a:xfrm>
          <a:solidFill>
            <a:schemeClr val="tx1">
              <a:lumMod val="75000"/>
            </a:schemeClr>
          </a:solidFill>
        </p:spPr>
        <p:txBody>
          <a:bodyPr rtlCol="0" anchor="ctr">
            <a:normAutofit/>
          </a:bodyPr>
          <a:lstStyle>
            <a:lvl1pPr marL="0" indent="0" algn="ctr">
              <a:buNone/>
              <a:defRPr>
                <a:solidFill>
                  <a:schemeClr val="bg1"/>
                </a:solidFill>
              </a:defRPr>
            </a:lvl1pPr>
          </a:lstStyle>
          <a:p>
            <a:pPr lvl="0"/>
            <a:r>
              <a:rPr lang="en-US" noProof="0"/>
              <a:t>Click icon to add picture</a:t>
            </a:r>
          </a:p>
        </p:txBody>
      </p:sp>
      <p:sp>
        <p:nvSpPr>
          <p:cNvPr id="10" name="Text Placeholder 3"/>
          <p:cNvSpPr>
            <a:spLocks noGrp="1"/>
          </p:cNvSpPr>
          <p:nvPr>
            <p:ph type="body" sz="quarter" idx="19"/>
          </p:nvPr>
        </p:nvSpPr>
        <p:spPr>
          <a:xfrm>
            <a:off x="303213" y="914400"/>
            <a:ext cx="11582400" cy="495300"/>
          </a:xfrm>
        </p:spPr>
        <p:txBody>
          <a:bodyPr wrap="none">
            <a:noAutofit/>
          </a:bodyPr>
          <a:lstStyle>
            <a:lvl1pPr marL="0" indent="0">
              <a:buNone/>
              <a:defRPr b="1">
                <a:solidFill>
                  <a:schemeClr val="bg1"/>
                </a:solidFill>
              </a:defRPr>
            </a:lvl1pPr>
          </a:lstStyle>
          <a:p>
            <a:pPr lvl="0"/>
            <a:r>
              <a:rPr lang="en-US"/>
              <a:t>Edit Master text styles</a:t>
            </a:r>
          </a:p>
        </p:txBody>
      </p:sp>
    </p:spTree>
    <p:extLst>
      <p:ext uri="{BB962C8B-B14F-4D97-AF65-F5344CB8AC3E}">
        <p14:creationId xmlns:p14="http://schemas.microsoft.com/office/powerpoint/2010/main" val="1787362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Divider">
    <p:bg>
      <p:bgPr>
        <a:solidFill>
          <a:schemeClr val="accent2"/>
        </a:solidFill>
        <a:effectLst/>
      </p:bgPr>
    </p:bg>
    <p:spTree>
      <p:nvGrpSpPr>
        <p:cNvPr id="1" name=""/>
        <p:cNvGrpSpPr/>
        <p:nvPr/>
      </p:nvGrpSpPr>
      <p:grpSpPr>
        <a:xfrm>
          <a:off x="0" y="0"/>
          <a:ext cx="0" cy="0"/>
          <a:chOff x="0" y="0"/>
          <a:chExt cx="0" cy="0"/>
        </a:xfrm>
      </p:grpSpPr>
      <p:pic>
        <p:nvPicPr>
          <p:cNvPr id="4" name="Picture 8">
            <a:extLst>
              <a:ext uri="{FF2B5EF4-FFF2-40B4-BE49-F238E27FC236}">
                <a16:creationId xmlns:a16="http://schemas.microsoft.com/office/drawing/2014/main" id="{5EE1CC98-7D75-4C40-A477-E9A181E222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12"/>
          <p:cNvSpPr>
            <a:spLocks noGrp="1"/>
          </p:cNvSpPr>
          <p:nvPr>
            <p:ph type="body" sz="quarter" idx="16"/>
          </p:nvPr>
        </p:nvSpPr>
        <p:spPr>
          <a:xfrm>
            <a:off x="303214" y="4052888"/>
            <a:ext cx="8231186" cy="1128712"/>
          </a:xfrm>
          <a:prstGeom prst="rect">
            <a:avLst/>
          </a:prstGeom>
        </p:spPr>
        <p:txBody>
          <a:bodyPr/>
          <a:lstStyle>
            <a:lvl1pPr marL="0" indent="0">
              <a:buNone/>
              <a:defRPr i="0">
                <a:solidFill>
                  <a:srgbClr val="FFFFFF"/>
                </a:solidFill>
              </a:defRPr>
            </a:lvl1pPr>
            <a:lvl2pPr marL="609494" indent="0">
              <a:buNone/>
              <a:defRPr>
                <a:solidFill>
                  <a:srgbClr val="FFFFFF"/>
                </a:solidFill>
              </a:defRPr>
            </a:lvl2pPr>
            <a:lvl3pPr marL="1218986" indent="0">
              <a:buNone/>
              <a:defRPr>
                <a:solidFill>
                  <a:srgbClr val="FFFFFF"/>
                </a:solidFill>
              </a:defRPr>
            </a:lvl3pPr>
            <a:lvl4pPr marL="1828480" indent="0">
              <a:buNone/>
              <a:defRPr>
                <a:solidFill>
                  <a:srgbClr val="FFFFFF"/>
                </a:solidFill>
              </a:defRPr>
            </a:lvl4pPr>
            <a:lvl5pPr marL="2437973" indent="0">
              <a:buNone/>
              <a:defRPr>
                <a:solidFill>
                  <a:srgbClr val="FFFFFF"/>
                </a:solidFill>
              </a:defRPr>
            </a:lvl5pPr>
          </a:lstStyle>
          <a:p>
            <a:pPr lvl="0"/>
            <a:r>
              <a:rPr lang="en-US"/>
              <a:t>Click to edit Master text styles</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416893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creen_Shot_Text_Dark">
    <p:spTree>
      <p:nvGrpSpPr>
        <p:cNvPr id="1" name=""/>
        <p:cNvGrpSpPr/>
        <p:nvPr/>
      </p:nvGrpSpPr>
      <p:grpSpPr>
        <a:xfrm>
          <a:off x="0" y="0"/>
          <a:ext cx="0" cy="0"/>
          <a:chOff x="0" y="0"/>
          <a:chExt cx="0" cy="0"/>
        </a:xfrm>
      </p:grpSpPr>
      <p:pic>
        <p:nvPicPr>
          <p:cNvPr id="6" name="Picture 7">
            <a:extLst>
              <a:ext uri="{FF2B5EF4-FFF2-40B4-BE49-F238E27FC236}">
                <a16:creationId xmlns:a16="http://schemas.microsoft.com/office/drawing/2014/main" id="{1AC5167E-93A5-2C4B-87DC-C2EF7E1282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4088" y="1528763"/>
            <a:ext cx="5919787" cy="460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46BABD77-95B0-FF4D-A389-85C687787C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8" name="Picture Placeholder 7"/>
          <p:cNvSpPr>
            <a:spLocks noGrp="1"/>
          </p:cNvSpPr>
          <p:nvPr>
            <p:ph type="pic" sz="quarter" idx="17"/>
          </p:nvPr>
        </p:nvSpPr>
        <p:spPr>
          <a:xfrm>
            <a:off x="6430780" y="1769452"/>
            <a:ext cx="5136745" cy="2894013"/>
          </a:xfrm>
          <a:solidFill>
            <a:schemeClr val="tx1">
              <a:lumMod val="75000"/>
            </a:schemeClr>
          </a:solidFill>
        </p:spPr>
        <p:txBody>
          <a:bodyPr rtlCol="0" anchor="ctr">
            <a:normAutofit/>
          </a:bodyPr>
          <a:lstStyle>
            <a:lvl1pPr marL="0" indent="0" algn="ctr">
              <a:buNone/>
              <a:defRPr>
                <a:solidFill>
                  <a:schemeClr val="bg1"/>
                </a:solidFill>
              </a:defRPr>
            </a:lvl1pPr>
          </a:lstStyle>
          <a:p>
            <a:pPr lvl="0"/>
            <a:r>
              <a:rPr lang="en-US" noProof="0"/>
              <a:t>Click icon to add picture</a:t>
            </a:r>
          </a:p>
        </p:txBody>
      </p:sp>
      <p:sp>
        <p:nvSpPr>
          <p:cNvPr id="9" name="Text Placeholder 8"/>
          <p:cNvSpPr>
            <a:spLocks noGrp="1"/>
          </p:cNvSpPr>
          <p:nvPr>
            <p:ph type="body" sz="quarter" idx="18"/>
          </p:nvPr>
        </p:nvSpPr>
        <p:spPr>
          <a:xfrm>
            <a:off x="303213" y="1562100"/>
            <a:ext cx="5791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3"/>
          <p:cNvSpPr>
            <a:spLocks noGrp="1"/>
          </p:cNvSpPr>
          <p:nvPr>
            <p:ph type="body" sz="quarter" idx="19"/>
          </p:nvPr>
        </p:nvSpPr>
        <p:spPr>
          <a:xfrm>
            <a:off x="303213" y="914400"/>
            <a:ext cx="11582400" cy="495300"/>
          </a:xfrm>
        </p:spPr>
        <p:txBody>
          <a:bodyPr wrap="none">
            <a:noAutofit/>
          </a:bodyPr>
          <a:lstStyle>
            <a:lvl1pPr marL="0" indent="0">
              <a:buNone/>
              <a:defRPr b="1">
                <a:solidFill>
                  <a:schemeClr val="bg1"/>
                </a:solidFill>
              </a:defRPr>
            </a:lvl1pPr>
          </a:lstStyle>
          <a:p>
            <a:pPr lvl="0"/>
            <a:r>
              <a:rPr lang="en-US"/>
              <a:t>Edit Master text styles</a:t>
            </a:r>
          </a:p>
        </p:txBody>
      </p:sp>
    </p:spTree>
    <p:extLst>
      <p:ext uri="{BB962C8B-B14F-4D97-AF65-F5344CB8AC3E}">
        <p14:creationId xmlns:p14="http://schemas.microsoft.com/office/powerpoint/2010/main" val="1150853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7" name="Picture 5">
            <a:extLst>
              <a:ext uri="{FF2B5EF4-FFF2-40B4-BE49-F238E27FC236}">
                <a16:creationId xmlns:a16="http://schemas.microsoft.com/office/drawing/2014/main" id="{E038EB6B-CCCA-0348-A870-671F52725B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5" name="Picture Placeholder 5"/>
          <p:cNvSpPr>
            <a:spLocks noGrp="1"/>
          </p:cNvSpPr>
          <p:nvPr>
            <p:ph type="pic" sz="quarter" idx="12"/>
          </p:nvPr>
        </p:nvSpPr>
        <p:spPr>
          <a:xfrm>
            <a:off x="2761668" y="1562100"/>
            <a:ext cx="6665489" cy="3750315"/>
          </a:xfrm>
          <a:solidFill>
            <a:schemeClr val="accent6"/>
          </a:solidFill>
          <a:ln>
            <a:solidFill>
              <a:schemeClr val="accent6">
                <a:lumMod val="20000"/>
                <a:lumOff val="80000"/>
              </a:schemeClr>
            </a:solidFill>
          </a:ln>
        </p:spPr>
        <p:txBody>
          <a:bodyPr rtlCol="0" anchor="ctr">
            <a:normAutofit/>
          </a:bodyPr>
          <a:lstStyle>
            <a:lvl1pPr marL="0" indent="0" algn="ctr">
              <a:buNone/>
              <a:defRPr baseline="0"/>
            </a:lvl1pPr>
          </a:lstStyle>
          <a:p>
            <a:pPr lvl="0"/>
            <a:r>
              <a:rPr lang="en-US" noProof="0"/>
              <a:t>Click icon to add picture</a:t>
            </a:r>
          </a:p>
        </p:txBody>
      </p:sp>
      <p:sp>
        <p:nvSpPr>
          <p:cNvPr id="6"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20004393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_2column_Text/Text_Titles_Dark">
    <p:spTree>
      <p:nvGrpSpPr>
        <p:cNvPr id="1" name=""/>
        <p:cNvGrpSpPr/>
        <p:nvPr/>
      </p:nvGrpSpPr>
      <p:grpSpPr>
        <a:xfrm>
          <a:off x="0" y="0"/>
          <a:ext cx="0" cy="0"/>
          <a:chOff x="0" y="0"/>
          <a:chExt cx="0" cy="0"/>
        </a:xfrm>
      </p:grpSpPr>
      <p:pic>
        <p:nvPicPr>
          <p:cNvPr id="7" name="Picture 5">
            <a:extLst>
              <a:ext uri="{FF2B5EF4-FFF2-40B4-BE49-F238E27FC236}">
                <a16:creationId xmlns:a16="http://schemas.microsoft.com/office/drawing/2014/main" id="{86AF10A8-ACB6-504A-8C96-E9FA47AA9E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a:spLocks noGrp="1"/>
          </p:cNvSpPr>
          <p:nvPr>
            <p:ph type="body" idx="1"/>
          </p:nvPr>
        </p:nvSpPr>
        <p:spPr>
          <a:xfrm>
            <a:off x="303213" y="1562100"/>
            <a:ext cx="5691742" cy="811967"/>
          </a:xfrm>
        </p:spPr>
        <p:txBody>
          <a:bodyPr anchor="ctr">
            <a:normAutofit/>
          </a:bodyPr>
          <a:lstStyle>
            <a:lvl1pPr marL="0" indent="0">
              <a:buNone/>
              <a:defRPr sz="2700" b="1" i="0" baseline="0">
                <a:solidFill>
                  <a:schemeClr val="accent1"/>
                </a:solidFill>
                <a:latin typeface="Arial"/>
                <a:cs typeface="Aria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11" name="Text Placeholder 2"/>
          <p:cNvSpPr>
            <a:spLocks noGrp="1"/>
          </p:cNvSpPr>
          <p:nvPr>
            <p:ph type="body" idx="12"/>
          </p:nvPr>
        </p:nvSpPr>
        <p:spPr>
          <a:xfrm>
            <a:off x="6198102" y="1562100"/>
            <a:ext cx="5687510" cy="811967"/>
          </a:xfrm>
        </p:spPr>
        <p:txBody>
          <a:bodyPr anchor="ctr">
            <a:normAutofit/>
          </a:bodyPr>
          <a:lstStyle>
            <a:lvl1pPr marL="0" indent="0">
              <a:buNone/>
              <a:defRPr sz="2700" b="1" i="0">
                <a:solidFill>
                  <a:schemeClr val="accent1"/>
                </a:solidFill>
                <a:latin typeface="Arial"/>
                <a:cs typeface="Aria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8" name="Text Placeholder 7"/>
          <p:cNvSpPr>
            <a:spLocks noGrp="1"/>
          </p:cNvSpPr>
          <p:nvPr>
            <p:ph type="body" sz="quarter" idx="14"/>
          </p:nvPr>
        </p:nvSpPr>
        <p:spPr>
          <a:xfrm>
            <a:off x="303213" y="2374066"/>
            <a:ext cx="5691743" cy="376003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7"/>
          <p:cNvSpPr>
            <a:spLocks noGrp="1"/>
          </p:cNvSpPr>
          <p:nvPr>
            <p:ph type="body" sz="quarter" idx="15"/>
          </p:nvPr>
        </p:nvSpPr>
        <p:spPr>
          <a:xfrm>
            <a:off x="6198103" y="2374066"/>
            <a:ext cx="5687510" cy="37600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439468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_2column_Text/Content_Dar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EA539B5-8F38-A242-8231-5FA8AE7F8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7"/>
          <p:cNvSpPr>
            <a:spLocks noGrp="1"/>
          </p:cNvSpPr>
          <p:nvPr>
            <p:ph type="body" sz="quarter" idx="14"/>
          </p:nvPr>
        </p:nvSpPr>
        <p:spPr>
          <a:xfrm>
            <a:off x="303213" y="1562100"/>
            <a:ext cx="5691743" cy="45719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20"/>
          </p:nvPr>
        </p:nvSpPr>
        <p:spPr>
          <a:xfrm>
            <a:off x="6213475" y="1562100"/>
            <a:ext cx="5672138" cy="4572000"/>
          </a:xfrm>
          <a:solidFill>
            <a:schemeClr val="tx1">
              <a:lumMod val="75000"/>
            </a:schemeClr>
          </a:solidFill>
        </p:spPr>
        <p:txBody>
          <a:bodyPr anchor="ctr"/>
          <a:lstStyle>
            <a:lvl1pPr marL="0" indent="0" algn="ctr">
              <a:buNone/>
              <a:defRPr>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8" name="Text Placeholder 3"/>
          <p:cNvSpPr>
            <a:spLocks noGrp="1"/>
          </p:cNvSpPr>
          <p:nvPr>
            <p:ph type="body" sz="quarter" idx="19"/>
          </p:nvPr>
        </p:nvSpPr>
        <p:spPr>
          <a:xfrm>
            <a:off x="303213" y="914400"/>
            <a:ext cx="11582400" cy="495300"/>
          </a:xfrm>
        </p:spPr>
        <p:txBody>
          <a:bodyPr wrap="none">
            <a:noAutofit/>
          </a:bodyPr>
          <a:lstStyle>
            <a:lvl1pPr marL="0" indent="0">
              <a:buNone/>
              <a:defRPr b="1">
                <a:solidFill>
                  <a:schemeClr val="bg1"/>
                </a:solidFill>
              </a:defRPr>
            </a:lvl1pPr>
          </a:lstStyle>
          <a:p>
            <a:pPr lvl="0"/>
            <a:r>
              <a:rPr lang="en-US"/>
              <a:t>Edit Master text styles</a:t>
            </a:r>
          </a:p>
        </p:txBody>
      </p:sp>
    </p:spTree>
    <p:extLst>
      <p:ext uri="{BB962C8B-B14F-4D97-AF65-F5344CB8AC3E}">
        <p14:creationId xmlns:p14="http://schemas.microsoft.com/office/powerpoint/2010/main" val="11867797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_2column_Content/Content_Dark">
    <p:spTree>
      <p:nvGrpSpPr>
        <p:cNvPr id="1" name=""/>
        <p:cNvGrpSpPr/>
        <p:nvPr/>
      </p:nvGrpSpPr>
      <p:grpSpPr>
        <a:xfrm>
          <a:off x="0" y="0"/>
          <a:ext cx="0" cy="0"/>
          <a:chOff x="0" y="0"/>
          <a:chExt cx="0" cy="0"/>
        </a:xfrm>
      </p:grpSpPr>
      <p:pic>
        <p:nvPicPr>
          <p:cNvPr id="9" name="Picture 5">
            <a:extLst>
              <a:ext uri="{FF2B5EF4-FFF2-40B4-BE49-F238E27FC236}">
                <a16:creationId xmlns:a16="http://schemas.microsoft.com/office/drawing/2014/main" id="{85496D20-8DBE-3141-A8AC-AB46CDEB30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7"/>
          <p:cNvSpPr>
            <a:spLocks noGrp="1"/>
          </p:cNvSpPr>
          <p:nvPr>
            <p:ph sz="quarter" idx="12"/>
          </p:nvPr>
        </p:nvSpPr>
        <p:spPr>
          <a:xfrm>
            <a:off x="303213" y="1562100"/>
            <a:ext cx="5689626" cy="3894667"/>
          </a:xfrm>
          <a:solidFill>
            <a:schemeClr val="tx1">
              <a:lumMod val="75000"/>
            </a:schemeClr>
          </a:solidFill>
        </p:spPr>
        <p:txBody>
          <a:bodyPr anchor="ctr"/>
          <a:lstStyle>
            <a:lvl1pPr marL="0" indent="0" algn="ctr">
              <a:buNone/>
              <a:defRPr baseline="0">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1" name="Content Placeholder 10"/>
          <p:cNvSpPr>
            <a:spLocks noGrp="1"/>
          </p:cNvSpPr>
          <p:nvPr>
            <p:ph sz="quarter" idx="13"/>
          </p:nvPr>
        </p:nvSpPr>
        <p:spPr>
          <a:xfrm>
            <a:off x="6189639" y="1562100"/>
            <a:ext cx="5695974" cy="3894667"/>
          </a:xfrm>
          <a:solidFill>
            <a:schemeClr val="tx1">
              <a:lumMod val="75000"/>
            </a:schemeClr>
          </a:solidFill>
        </p:spPr>
        <p:txBody>
          <a:bodyPr anchor="ctr"/>
          <a:lstStyle>
            <a:lvl1pPr marL="0" indent="0" algn="ctr">
              <a:buNone/>
              <a:defRPr baseline="0">
                <a:solidFill>
                  <a:schemeClr val="bg1"/>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4"/>
          </p:nvPr>
        </p:nvSpPr>
        <p:spPr>
          <a:xfrm>
            <a:off x="303213" y="5456238"/>
            <a:ext cx="5689600" cy="668337"/>
          </a:xfrm>
        </p:spPr>
        <p:txBody>
          <a:bodyPr>
            <a:normAutofit/>
          </a:bodyPr>
          <a:lstStyle>
            <a:lvl1pPr>
              <a:defRPr sz="1800" baseline="0"/>
            </a:lvl1pPr>
          </a:lstStyle>
          <a:p>
            <a:pPr lvl="0"/>
            <a:r>
              <a:rPr lang="en-US"/>
              <a:t>Edit Master text styles</a:t>
            </a:r>
          </a:p>
        </p:txBody>
      </p:sp>
      <p:sp>
        <p:nvSpPr>
          <p:cNvPr id="13" name="Text Placeholder 5"/>
          <p:cNvSpPr>
            <a:spLocks noGrp="1"/>
          </p:cNvSpPr>
          <p:nvPr>
            <p:ph type="body" sz="quarter" idx="15"/>
          </p:nvPr>
        </p:nvSpPr>
        <p:spPr>
          <a:xfrm>
            <a:off x="6189639" y="5455936"/>
            <a:ext cx="5695974" cy="668337"/>
          </a:xfrm>
        </p:spPr>
        <p:txBody>
          <a:bodyPr>
            <a:normAutofit/>
          </a:bodyPr>
          <a:lstStyle>
            <a:lvl1pPr>
              <a:defRPr sz="1800" baseline="0"/>
            </a:lvl1pPr>
          </a:lstStyle>
          <a:p>
            <a:pPr lvl="0"/>
            <a:r>
              <a:rPr lang="en-US"/>
              <a:t>Edit Master text styles</a:t>
            </a:r>
          </a:p>
        </p:txBody>
      </p:sp>
      <p:sp>
        <p:nvSpPr>
          <p:cNvPr id="10" name="Text Placeholder 3"/>
          <p:cNvSpPr>
            <a:spLocks noGrp="1"/>
          </p:cNvSpPr>
          <p:nvPr>
            <p:ph type="body" sz="quarter" idx="19"/>
          </p:nvPr>
        </p:nvSpPr>
        <p:spPr>
          <a:xfrm>
            <a:off x="303213" y="914400"/>
            <a:ext cx="11582400" cy="495300"/>
          </a:xfrm>
        </p:spPr>
        <p:txBody>
          <a:bodyPr wrap="none">
            <a:noAutofit/>
          </a:bodyPr>
          <a:lstStyle>
            <a:lvl1pPr marL="0" indent="0">
              <a:buNone/>
              <a:defRPr b="1">
                <a:solidFill>
                  <a:schemeClr val="bg1"/>
                </a:solidFill>
              </a:defRPr>
            </a:lvl1pPr>
          </a:lstStyle>
          <a:p>
            <a:pPr lvl="0"/>
            <a:r>
              <a:rPr lang="en-US"/>
              <a:t>Edit Master text styles</a:t>
            </a:r>
          </a:p>
        </p:txBody>
      </p:sp>
    </p:spTree>
    <p:extLst>
      <p:ext uri="{BB962C8B-B14F-4D97-AF65-F5344CB8AC3E}">
        <p14:creationId xmlns:p14="http://schemas.microsoft.com/office/powerpoint/2010/main" val="28932070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Content_2column_Text/FullContent_Dark">
    <p:spTree>
      <p:nvGrpSpPr>
        <p:cNvPr id="1" name=""/>
        <p:cNvGrpSpPr/>
        <p:nvPr/>
      </p:nvGrpSpPr>
      <p:grpSpPr>
        <a:xfrm>
          <a:off x="0" y="0"/>
          <a:ext cx="0" cy="0"/>
          <a:chOff x="0" y="0"/>
          <a:chExt cx="0" cy="0"/>
        </a:xfrm>
      </p:grpSpPr>
      <p:pic>
        <p:nvPicPr>
          <p:cNvPr id="7" name="Picture 5">
            <a:extLst>
              <a:ext uri="{FF2B5EF4-FFF2-40B4-BE49-F238E27FC236}">
                <a16:creationId xmlns:a16="http://schemas.microsoft.com/office/drawing/2014/main" id="{F517956B-ADAE-7A40-9C47-7133809B44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3"/>
          </p:nvPr>
        </p:nvSpPr>
        <p:spPr>
          <a:xfrm>
            <a:off x="6382011" y="0"/>
            <a:ext cx="5806814" cy="6858000"/>
          </a:xfrm>
          <a:solidFill>
            <a:schemeClr val="tx1">
              <a:lumMod val="75000"/>
            </a:schemeClr>
          </a:solidFill>
        </p:spPr>
        <p:txBody>
          <a:bodyPr rtlCol="0" anchor="ctr">
            <a:normAutofit/>
          </a:bodyPr>
          <a:lstStyle>
            <a:lvl1pPr marL="0" indent="0" algn="ctr">
              <a:buNone/>
              <a:defRPr baseline="0">
                <a:solidFill>
                  <a:schemeClr val="bg1"/>
                </a:solidFill>
              </a:defRPr>
            </a:lvl1pPr>
          </a:lstStyle>
          <a:p>
            <a:pPr lvl="0"/>
            <a:r>
              <a:rPr lang="en-US" noProof="0"/>
              <a:t>Click icon to add picture</a:t>
            </a:r>
          </a:p>
        </p:txBody>
      </p:sp>
      <p:sp>
        <p:nvSpPr>
          <p:cNvPr id="2" name="Title 1"/>
          <p:cNvSpPr>
            <a:spLocks noGrp="1"/>
          </p:cNvSpPr>
          <p:nvPr>
            <p:ph type="title"/>
          </p:nvPr>
        </p:nvSpPr>
        <p:spPr>
          <a:xfrm>
            <a:off x="303213" y="228600"/>
            <a:ext cx="5791200" cy="1333500"/>
          </a:xfrm>
        </p:spPr>
        <p:txBody>
          <a:bodyPr/>
          <a:lstStyle/>
          <a:p>
            <a:r>
              <a:rPr lang="en-US"/>
              <a:t>Click to edit Master title style</a:t>
            </a:r>
          </a:p>
        </p:txBody>
      </p:sp>
      <p:sp>
        <p:nvSpPr>
          <p:cNvPr id="6" name="Text Placeholder 5"/>
          <p:cNvSpPr>
            <a:spLocks noGrp="1"/>
          </p:cNvSpPr>
          <p:nvPr>
            <p:ph type="body" sz="quarter" idx="14"/>
          </p:nvPr>
        </p:nvSpPr>
        <p:spPr>
          <a:xfrm>
            <a:off x="303213" y="1562100"/>
            <a:ext cx="5791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7775215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25" name="Picture 5">
            <a:extLst>
              <a:ext uri="{FF2B5EF4-FFF2-40B4-BE49-F238E27FC236}">
                <a16:creationId xmlns:a16="http://schemas.microsoft.com/office/drawing/2014/main" id="{D04BFF09-9790-BD49-BCD5-4F545087B4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8" name="Text Placeholder 7"/>
          <p:cNvSpPr>
            <a:spLocks noGrp="1"/>
          </p:cNvSpPr>
          <p:nvPr>
            <p:ph type="body" sz="quarter" idx="26"/>
          </p:nvPr>
        </p:nvSpPr>
        <p:spPr>
          <a:xfrm>
            <a:off x="824603" y="1733770"/>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10" name="Text Placeholder 9"/>
          <p:cNvSpPr>
            <a:spLocks noGrp="1"/>
          </p:cNvSpPr>
          <p:nvPr>
            <p:ph type="body" sz="quarter" idx="27"/>
          </p:nvPr>
        </p:nvSpPr>
        <p:spPr>
          <a:xfrm>
            <a:off x="824603" y="2047313"/>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5" name="Text Placeholder 7"/>
          <p:cNvSpPr>
            <a:spLocks noGrp="1"/>
          </p:cNvSpPr>
          <p:nvPr>
            <p:ph type="body" sz="quarter" idx="28"/>
          </p:nvPr>
        </p:nvSpPr>
        <p:spPr>
          <a:xfrm>
            <a:off x="824603" y="3205977"/>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16" name="Text Placeholder 9"/>
          <p:cNvSpPr>
            <a:spLocks noGrp="1"/>
          </p:cNvSpPr>
          <p:nvPr>
            <p:ph type="body" sz="quarter" idx="29"/>
          </p:nvPr>
        </p:nvSpPr>
        <p:spPr>
          <a:xfrm>
            <a:off x="824603" y="3519520"/>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7" name="Text Placeholder 7"/>
          <p:cNvSpPr>
            <a:spLocks noGrp="1"/>
          </p:cNvSpPr>
          <p:nvPr>
            <p:ph type="body" sz="quarter" idx="30"/>
          </p:nvPr>
        </p:nvSpPr>
        <p:spPr>
          <a:xfrm>
            <a:off x="824603" y="4673036"/>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18" name="Text Placeholder 9"/>
          <p:cNvSpPr>
            <a:spLocks noGrp="1"/>
          </p:cNvSpPr>
          <p:nvPr>
            <p:ph type="body" sz="quarter" idx="31"/>
          </p:nvPr>
        </p:nvSpPr>
        <p:spPr>
          <a:xfrm>
            <a:off x="824603" y="4986579"/>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19" name="Text Placeholder 7"/>
          <p:cNvSpPr>
            <a:spLocks noGrp="1"/>
          </p:cNvSpPr>
          <p:nvPr>
            <p:ph type="body" sz="quarter" idx="32"/>
          </p:nvPr>
        </p:nvSpPr>
        <p:spPr>
          <a:xfrm>
            <a:off x="6600194" y="1733770"/>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20" name="Text Placeholder 9"/>
          <p:cNvSpPr>
            <a:spLocks noGrp="1"/>
          </p:cNvSpPr>
          <p:nvPr>
            <p:ph type="body" sz="quarter" idx="33"/>
          </p:nvPr>
        </p:nvSpPr>
        <p:spPr>
          <a:xfrm>
            <a:off x="6600194" y="2047313"/>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21" name="Text Placeholder 7"/>
          <p:cNvSpPr>
            <a:spLocks noGrp="1"/>
          </p:cNvSpPr>
          <p:nvPr>
            <p:ph type="body" sz="quarter" idx="34"/>
          </p:nvPr>
        </p:nvSpPr>
        <p:spPr>
          <a:xfrm>
            <a:off x="6600194" y="3205977"/>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22" name="Text Placeholder 9"/>
          <p:cNvSpPr>
            <a:spLocks noGrp="1"/>
          </p:cNvSpPr>
          <p:nvPr>
            <p:ph type="body" sz="quarter" idx="35"/>
          </p:nvPr>
        </p:nvSpPr>
        <p:spPr>
          <a:xfrm>
            <a:off x="6600194" y="3519520"/>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23" name="Text Placeholder 7"/>
          <p:cNvSpPr>
            <a:spLocks noGrp="1"/>
          </p:cNvSpPr>
          <p:nvPr>
            <p:ph type="body" sz="quarter" idx="36"/>
          </p:nvPr>
        </p:nvSpPr>
        <p:spPr>
          <a:xfrm>
            <a:off x="6600194" y="4673036"/>
            <a:ext cx="4752975" cy="313543"/>
          </a:xfrm>
        </p:spPr>
        <p:txBody>
          <a:bodyPr anchor="ctr">
            <a:normAutofit/>
          </a:bodyPr>
          <a:lstStyle>
            <a:lvl1pPr marL="0" indent="0">
              <a:lnSpc>
                <a:spcPct val="80000"/>
              </a:lnSpc>
              <a:buNone/>
              <a:defRPr sz="1600" b="1" baseline="0"/>
            </a:lvl1pPr>
          </a:lstStyle>
          <a:p>
            <a:pPr lvl="0"/>
            <a:r>
              <a:rPr lang="en-US"/>
              <a:t>Edit Master text styles</a:t>
            </a:r>
          </a:p>
        </p:txBody>
      </p:sp>
      <p:sp>
        <p:nvSpPr>
          <p:cNvPr id="24" name="Text Placeholder 9"/>
          <p:cNvSpPr>
            <a:spLocks noGrp="1"/>
          </p:cNvSpPr>
          <p:nvPr>
            <p:ph type="body" sz="quarter" idx="37"/>
          </p:nvPr>
        </p:nvSpPr>
        <p:spPr>
          <a:xfrm>
            <a:off x="6600194" y="4986579"/>
            <a:ext cx="4752975" cy="985529"/>
          </a:xfrm>
        </p:spPr>
        <p:txBody>
          <a:bodyPr>
            <a:normAutofit/>
          </a:bodyPr>
          <a:lstStyle>
            <a:lvl1pPr marL="0" indent="0">
              <a:buNone/>
              <a:defRPr sz="1400"/>
            </a:lvl1pPr>
            <a:lvl2pPr marL="609494" indent="0">
              <a:buNone/>
              <a:defRPr/>
            </a:lvl2pPr>
            <a:lvl3pPr marL="1218986" indent="0">
              <a:buNone/>
              <a:defRPr/>
            </a:lvl3pPr>
            <a:lvl4pPr marL="1828480" indent="0">
              <a:buNone/>
              <a:defRPr/>
            </a:lvl4pPr>
            <a:lvl5pPr marL="2437973" indent="0">
              <a:buNone/>
              <a:defRPr/>
            </a:lvl5pPr>
          </a:lstStyle>
          <a:p>
            <a:pPr lvl="0"/>
            <a:r>
              <a:rPr lang="en-US"/>
              <a:t>Edit Master text styles</a:t>
            </a:r>
          </a:p>
        </p:txBody>
      </p:sp>
      <p:sp>
        <p:nvSpPr>
          <p:cNvPr id="27" name="Text Placeholder 3"/>
          <p:cNvSpPr>
            <a:spLocks noGrp="1"/>
          </p:cNvSpPr>
          <p:nvPr>
            <p:ph type="body" sz="quarter" idx="19"/>
          </p:nvPr>
        </p:nvSpPr>
        <p:spPr>
          <a:xfrm>
            <a:off x="303213" y="914400"/>
            <a:ext cx="11582400" cy="495300"/>
          </a:xfrm>
        </p:spPr>
        <p:txBody>
          <a:bodyPr wrap="none">
            <a:noAutofit/>
          </a:bodyPr>
          <a:lstStyle>
            <a:lvl1pPr marL="0" indent="0">
              <a:buNone/>
              <a:defRPr b="1">
                <a:solidFill>
                  <a:schemeClr val="bg1"/>
                </a:solidFill>
              </a:defRPr>
            </a:lvl1pPr>
          </a:lstStyle>
          <a:p>
            <a:pPr lvl="0"/>
            <a:r>
              <a:rPr lang="en-US"/>
              <a:t>Edit Master text styles</a:t>
            </a:r>
          </a:p>
        </p:txBody>
      </p:sp>
    </p:spTree>
    <p:extLst>
      <p:ext uri="{BB962C8B-B14F-4D97-AF65-F5344CB8AC3E}">
        <p14:creationId xmlns:p14="http://schemas.microsoft.com/office/powerpoint/2010/main" val="17134717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our_Column_Color_Ligh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4143B93-9C35-7A46-AF94-F1B519FFE7EA}"/>
              </a:ext>
            </a:extLst>
          </p:cNvPr>
          <p:cNvSpPr/>
          <p:nvPr/>
        </p:nvSpPr>
        <p:spPr>
          <a:xfrm>
            <a:off x="303213" y="2157413"/>
            <a:ext cx="2743200" cy="3562350"/>
          </a:xfrm>
          <a:prstGeom prst="rect">
            <a:avLst/>
          </a:prstGeom>
          <a:solidFill>
            <a:schemeClr val="tx1">
              <a:lumMod val="75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lIns="108000" tIns="108000" rIns="108000" bIns="108000" spcCol="1270"/>
          <a:lstStyle/>
          <a:p>
            <a:pPr marL="285750" indent="-285750" defTabSz="609493" eaLnBrk="1" fontAlgn="auto" hangingPunct="1">
              <a:spcBef>
                <a:spcPts val="0"/>
              </a:spcBef>
              <a:spcAft>
                <a:spcPts val="0"/>
              </a:spcAft>
              <a:buFont typeface="Arial" charset="0"/>
              <a:buNone/>
              <a:defRPr/>
            </a:pPr>
            <a:endParaRPr lang="en-US" sz="1400">
              <a:solidFill>
                <a:schemeClr val="tx1"/>
              </a:solidFill>
            </a:endParaRPr>
          </a:p>
        </p:txBody>
      </p:sp>
      <p:sp>
        <p:nvSpPr>
          <p:cNvPr id="13" name="Rectangle 12">
            <a:extLst>
              <a:ext uri="{FF2B5EF4-FFF2-40B4-BE49-F238E27FC236}">
                <a16:creationId xmlns:a16="http://schemas.microsoft.com/office/drawing/2014/main" id="{A13730E0-EE71-4B49-A741-76034967E81C}"/>
              </a:ext>
            </a:extLst>
          </p:cNvPr>
          <p:cNvSpPr/>
          <p:nvPr/>
        </p:nvSpPr>
        <p:spPr>
          <a:xfrm>
            <a:off x="3249613" y="2157413"/>
            <a:ext cx="2743200" cy="3562350"/>
          </a:xfrm>
          <a:prstGeom prst="rect">
            <a:avLst/>
          </a:prstGeom>
          <a:solidFill>
            <a:schemeClr val="tx1">
              <a:lumMod val="75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lIns="108000" tIns="108000" rIns="108000" bIns="108000" spcCol="1270"/>
          <a:lstStyle/>
          <a:p>
            <a:pPr marL="285750" indent="-285750" defTabSz="609493" eaLnBrk="1" fontAlgn="auto" hangingPunct="1">
              <a:spcBef>
                <a:spcPts val="0"/>
              </a:spcBef>
              <a:spcAft>
                <a:spcPts val="0"/>
              </a:spcAft>
              <a:buFont typeface="Arial" charset="0"/>
              <a:buChar char="•"/>
              <a:defRPr/>
            </a:pPr>
            <a:endParaRPr lang="en-US" sz="1400">
              <a:solidFill>
                <a:schemeClr val="tx1"/>
              </a:solidFill>
            </a:endParaRPr>
          </a:p>
        </p:txBody>
      </p:sp>
      <p:sp>
        <p:nvSpPr>
          <p:cNvPr id="19" name="Rectangle 18">
            <a:extLst>
              <a:ext uri="{FF2B5EF4-FFF2-40B4-BE49-F238E27FC236}">
                <a16:creationId xmlns:a16="http://schemas.microsoft.com/office/drawing/2014/main" id="{5738C8D2-8E17-9C41-840D-9451896336B2}"/>
              </a:ext>
            </a:extLst>
          </p:cNvPr>
          <p:cNvSpPr/>
          <p:nvPr/>
        </p:nvSpPr>
        <p:spPr>
          <a:xfrm>
            <a:off x="6196013" y="2157413"/>
            <a:ext cx="2736850" cy="3562350"/>
          </a:xfrm>
          <a:prstGeom prst="rect">
            <a:avLst/>
          </a:prstGeom>
          <a:solidFill>
            <a:schemeClr val="tx1">
              <a:lumMod val="75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lIns="108000" tIns="108000" rIns="108000" bIns="108000" spcCol="1270"/>
          <a:lstStyle/>
          <a:p>
            <a:pPr marL="285750" indent="-285750" defTabSz="609493" eaLnBrk="1" fontAlgn="auto" hangingPunct="1">
              <a:spcBef>
                <a:spcPts val="0"/>
              </a:spcBef>
              <a:spcAft>
                <a:spcPts val="0"/>
              </a:spcAft>
              <a:buFont typeface="Arial" charset="0"/>
              <a:buNone/>
              <a:defRPr/>
            </a:pPr>
            <a:endParaRPr lang="en-US" sz="1400">
              <a:solidFill>
                <a:schemeClr val="tx1"/>
              </a:solidFill>
            </a:endParaRPr>
          </a:p>
        </p:txBody>
      </p:sp>
      <p:sp>
        <p:nvSpPr>
          <p:cNvPr id="20" name="Rectangle 19">
            <a:extLst>
              <a:ext uri="{FF2B5EF4-FFF2-40B4-BE49-F238E27FC236}">
                <a16:creationId xmlns:a16="http://schemas.microsoft.com/office/drawing/2014/main" id="{97C7A241-A993-4E44-8158-25B90DCFDCB9}"/>
              </a:ext>
            </a:extLst>
          </p:cNvPr>
          <p:cNvSpPr/>
          <p:nvPr/>
        </p:nvSpPr>
        <p:spPr>
          <a:xfrm>
            <a:off x="9142413" y="2157413"/>
            <a:ext cx="2743200" cy="3562350"/>
          </a:xfrm>
          <a:prstGeom prst="rect">
            <a:avLst/>
          </a:prstGeom>
          <a:solidFill>
            <a:schemeClr val="tx1">
              <a:lumMod val="75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lIns="108000" tIns="108000" rIns="108000" bIns="108000" spcCol="1270"/>
          <a:lstStyle/>
          <a:p>
            <a:pPr marL="285750" indent="-285750" defTabSz="609493" eaLnBrk="1" fontAlgn="auto" hangingPunct="1">
              <a:spcBef>
                <a:spcPts val="0"/>
              </a:spcBef>
              <a:spcAft>
                <a:spcPts val="0"/>
              </a:spcAft>
              <a:buFont typeface="Arial" charset="0"/>
              <a:buNone/>
              <a:defRPr/>
            </a:pPr>
            <a:endParaRPr lang="en-US" sz="1400">
              <a:solidFill>
                <a:schemeClr val="tx1"/>
              </a:solidFill>
            </a:endParaRPr>
          </a:p>
        </p:txBody>
      </p:sp>
      <p:pic>
        <p:nvPicPr>
          <p:cNvPr id="21" name="Picture 9">
            <a:extLst>
              <a:ext uri="{FF2B5EF4-FFF2-40B4-BE49-F238E27FC236}">
                <a16:creationId xmlns:a16="http://schemas.microsoft.com/office/drawing/2014/main" id="{AD67EEBB-AC0C-FB4C-95D0-41FCA1409D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3"/>
          <p:cNvSpPr>
            <a:spLocks noGrp="1"/>
          </p:cNvSpPr>
          <p:nvPr>
            <p:ph type="body" sz="quarter" idx="12"/>
          </p:nvPr>
        </p:nvSpPr>
        <p:spPr>
          <a:xfrm>
            <a:off x="303213" y="1557338"/>
            <a:ext cx="2743200" cy="600075"/>
          </a:xfrm>
          <a:solidFill>
            <a:schemeClr val="accent1"/>
          </a:solidFill>
        </p:spPr>
        <p:txBody>
          <a:bodyPr anchor="ctr">
            <a:normAutofit/>
          </a:bodyPr>
          <a:lstStyle>
            <a:lvl1pPr marL="0" indent="0" algn="ctr">
              <a:buNone/>
              <a:defRPr sz="2000" baseline="0">
                <a:solidFill>
                  <a:schemeClr val="tx2"/>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5" name="Text Placeholder 13"/>
          <p:cNvSpPr>
            <a:spLocks noGrp="1"/>
          </p:cNvSpPr>
          <p:nvPr>
            <p:ph type="body" sz="quarter" idx="13"/>
          </p:nvPr>
        </p:nvSpPr>
        <p:spPr>
          <a:xfrm>
            <a:off x="3249612" y="1557338"/>
            <a:ext cx="2743200" cy="600075"/>
          </a:xfrm>
          <a:solidFill>
            <a:schemeClr val="accent1"/>
          </a:solidFill>
        </p:spPr>
        <p:txBody>
          <a:bodyPr anchor="ctr">
            <a:normAutofit/>
          </a:bodyPr>
          <a:lstStyle>
            <a:lvl1pPr marL="0" indent="0" algn="ctr">
              <a:buNone/>
              <a:defRPr sz="2000" baseline="0">
                <a:solidFill>
                  <a:schemeClr val="tx2"/>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6" name="Text Placeholder 13"/>
          <p:cNvSpPr>
            <a:spLocks noGrp="1"/>
          </p:cNvSpPr>
          <p:nvPr>
            <p:ph type="body" sz="quarter" idx="14"/>
          </p:nvPr>
        </p:nvSpPr>
        <p:spPr>
          <a:xfrm>
            <a:off x="6188892" y="1557338"/>
            <a:ext cx="2743200" cy="600075"/>
          </a:xfrm>
          <a:solidFill>
            <a:schemeClr val="accent1"/>
          </a:solidFill>
        </p:spPr>
        <p:txBody>
          <a:bodyPr anchor="ctr">
            <a:normAutofit/>
          </a:bodyPr>
          <a:lstStyle>
            <a:lvl1pPr marL="0" indent="0" algn="ctr">
              <a:buNone/>
              <a:defRPr sz="2000" baseline="0">
                <a:solidFill>
                  <a:schemeClr val="tx2"/>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7" name="Text Placeholder 13"/>
          <p:cNvSpPr>
            <a:spLocks noGrp="1"/>
          </p:cNvSpPr>
          <p:nvPr>
            <p:ph type="body" sz="quarter" idx="15"/>
          </p:nvPr>
        </p:nvSpPr>
        <p:spPr>
          <a:xfrm>
            <a:off x="9142413" y="1557338"/>
            <a:ext cx="2743200" cy="600075"/>
          </a:xfrm>
          <a:solidFill>
            <a:schemeClr val="accent1"/>
          </a:solidFill>
          <a:ln>
            <a:noFill/>
          </a:ln>
        </p:spPr>
        <p:txBody>
          <a:bodyPr anchor="ctr">
            <a:normAutofit/>
          </a:bodyPr>
          <a:lstStyle>
            <a:lvl1pPr marL="0" indent="0" algn="ctr">
              <a:buNone/>
              <a:defRPr sz="2000" baseline="0">
                <a:solidFill>
                  <a:schemeClr val="tx2"/>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2" name="Title 1"/>
          <p:cNvSpPr>
            <a:spLocks noGrp="1"/>
          </p:cNvSpPr>
          <p:nvPr>
            <p:ph type="title"/>
          </p:nvPr>
        </p:nvSpPr>
        <p:spPr/>
        <p:txBody>
          <a:bodyPr/>
          <a:lstStyle/>
          <a:p>
            <a:r>
              <a:rPr lang="en-US"/>
              <a:t>Click to edit Master title style</a:t>
            </a:r>
          </a:p>
        </p:txBody>
      </p:sp>
      <p:sp>
        <p:nvSpPr>
          <p:cNvPr id="18" name="Content Placeholder 17"/>
          <p:cNvSpPr>
            <a:spLocks noGrp="1"/>
          </p:cNvSpPr>
          <p:nvPr>
            <p:ph sz="quarter" idx="21"/>
          </p:nvPr>
        </p:nvSpPr>
        <p:spPr>
          <a:xfrm>
            <a:off x="303213" y="2247900"/>
            <a:ext cx="2743200" cy="3382963"/>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Content Placeholder 17"/>
          <p:cNvSpPr>
            <a:spLocks noGrp="1"/>
          </p:cNvSpPr>
          <p:nvPr>
            <p:ph sz="quarter" idx="22"/>
          </p:nvPr>
        </p:nvSpPr>
        <p:spPr>
          <a:xfrm>
            <a:off x="3256733" y="2247900"/>
            <a:ext cx="2743200" cy="3382963"/>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Content Placeholder 17"/>
          <p:cNvSpPr>
            <a:spLocks noGrp="1"/>
          </p:cNvSpPr>
          <p:nvPr>
            <p:ph sz="quarter" idx="23"/>
          </p:nvPr>
        </p:nvSpPr>
        <p:spPr>
          <a:xfrm>
            <a:off x="6188892" y="2247900"/>
            <a:ext cx="2743200" cy="3382963"/>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Content Placeholder 17"/>
          <p:cNvSpPr>
            <a:spLocks noGrp="1"/>
          </p:cNvSpPr>
          <p:nvPr>
            <p:ph sz="quarter" idx="24"/>
          </p:nvPr>
        </p:nvSpPr>
        <p:spPr>
          <a:xfrm>
            <a:off x="9142413" y="2247900"/>
            <a:ext cx="2743200" cy="3382963"/>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p:cNvSpPr>
            <a:spLocks noGrp="1"/>
          </p:cNvSpPr>
          <p:nvPr>
            <p:ph type="body" sz="quarter" idx="19"/>
          </p:nvPr>
        </p:nvSpPr>
        <p:spPr>
          <a:xfrm>
            <a:off x="303213" y="914400"/>
            <a:ext cx="11582400" cy="495300"/>
          </a:xfrm>
        </p:spPr>
        <p:txBody>
          <a:bodyPr wrap="none">
            <a:noAutofit/>
          </a:bodyPr>
          <a:lstStyle>
            <a:lvl1pPr marL="0" indent="0">
              <a:buNone/>
              <a:defRPr b="1">
                <a:solidFill>
                  <a:schemeClr val="bg1"/>
                </a:solidFill>
              </a:defRPr>
            </a:lvl1pPr>
          </a:lstStyle>
          <a:p>
            <a:pPr lvl="0"/>
            <a:r>
              <a:rPr lang="en-US"/>
              <a:t>Edit Master text styles</a:t>
            </a:r>
          </a:p>
        </p:txBody>
      </p:sp>
    </p:spTree>
    <p:extLst>
      <p:ext uri="{BB962C8B-B14F-4D97-AF65-F5344CB8AC3E}">
        <p14:creationId xmlns:p14="http://schemas.microsoft.com/office/powerpoint/2010/main" val="24242839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our_Column_Images_Dark">
    <p:spTree>
      <p:nvGrpSpPr>
        <p:cNvPr id="1" name=""/>
        <p:cNvGrpSpPr/>
        <p:nvPr/>
      </p:nvGrpSpPr>
      <p:grpSpPr>
        <a:xfrm>
          <a:off x="0" y="0"/>
          <a:ext cx="0" cy="0"/>
          <a:chOff x="0" y="0"/>
          <a:chExt cx="0" cy="0"/>
        </a:xfrm>
      </p:grpSpPr>
      <p:pic>
        <p:nvPicPr>
          <p:cNvPr id="12" name="Picture 5">
            <a:extLst>
              <a:ext uri="{FF2B5EF4-FFF2-40B4-BE49-F238E27FC236}">
                <a16:creationId xmlns:a16="http://schemas.microsoft.com/office/drawing/2014/main" id="{03F2A17C-530A-4C47-86CD-BB0F915350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3"/>
          <p:cNvSpPr>
            <a:spLocks noGrp="1"/>
          </p:cNvSpPr>
          <p:nvPr>
            <p:ph type="body" sz="quarter" idx="12"/>
          </p:nvPr>
        </p:nvSpPr>
        <p:spPr>
          <a:xfrm>
            <a:off x="303213" y="4249576"/>
            <a:ext cx="2743200" cy="795528"/>
          </a:xfrm>
          <a:solidFill>
            <a:schemeClr val="accent1"/>
          </a:solidFill>
        </p:spPr>
        <p:txBody>
          <a:bodyPr anchor="ctr">
            <a:normAutofit/>
          </a:bodyPr>
          <a:lstStyle>
            <a:lvl1pPr marL="0" indent="0" algn="ctr">
              <a:buNone/>
              <a:defRPr sz="1600" baseline="0">
                <a:solidFill>
                  <a:schemeClr val="tx2"/>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2" name="Title 1"/>
          <p:cNvSpPr>
            <a:spLocks noGrp="1"/>
          </p:cNvSpPr>
          <p:nvPr>
            <p:ph type="title"/>
          </p:nvPr>
        </p:nvSpPr>
        <p:spPr/>
        <p:txBody>
          <a:bodyPr/>
          <a:lstStyle/>
          <a:p>
            <a:r>
              <a:rPr lang="en-US"/>
              <a:t>Click to edit Master title style</a:t>
            </a:r>
          </a:p>
        </p:txBody>
      </p:sp>
      <p:sp>
        <p:nvSpPr>
          <p:cNvPr id="18" name="Picture Placeholder 17"/>
          <p:cNvSpPr>
            <a:spLocks noGrp="1"/>
          </p:cNvSpPr>
          <p:nvPr>
            <p:ph type="pic" sz="quarter" idx="21"/>
          </p:nvPr>
        </p:nvSpPr>
        <p:spPr>
          <a:xfrm>
            <a:off x="303214" y="2128603"/>
            <a:ext cx="2743200" cy="2105087"/>
          </a:xfrm>
          <a:solidFill>
            <a:schemeClr val="tx1">
              <a:lumMod val="75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29" name="Picture Placeholder 17"/>
          <p:cNvSpPr>
            <a:spLocks noGrp="1"/>
          </p:cNvSpPr>
          <p:nvPr>
            <p:ph type="pic" sz="quarter" idx="22"/>
          </p:nvPr>
        </p:nvSpPr>
        <p:spPr>
          <a:xfrm>
            <a:off x="3249610" y="2128603"/>
            <a:ext cx="2743200" cy="2105087"/>
          </a:xfrm>
          <a:solidFill>
            <a:schemeClr val="tx1">
              <a:lumMod val="75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30" name="Picture Placeholder 17"/>
          <p:cNvSpPr>
            <a:spLocks noGrp="1"/>
          </p:cNvSpPr>
          <p:nvPr>
            <p:ph type="pic" sz="quarter" idx="23"/>
          </p:nvPr>
        </p:nvSpPr>
        <p:spPr>
          <a:xfrm>
            <a:off x="6196006" y="2128603"/>
            <a:ext cx="2736083" cy="2105087"/>
          </a:xfrm>
          <a:solidFill>
            <a:schemeClr val="tx1">
              <a:lumMod val="75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31" name="Picture Placeholder 17"/>
          <p:cNvSpPr>
            <a:spLocks noGrp="1"/>
          </p:cNvSpPr>
          <p:nvPr>
            <p:ph type="pic" sz="quarter" idx="24"/>
          </p:nvPr>
        </p:nvSpPr>
        <p:spPr>
          <a:xfrm>
            <a:off x="9142413" y="2126205"/>
            <a:ext cx="2743200" cy="2105087"/>
          </a:xfrm>
          <a:solidFill>
            <a:schemeClr val="tx1">
              <a:lumMod val="75000"/>
            </a:schemeClr>
          </a:solidFill>
        </p:spPr>
        <p:txBody>
          <a:bodyPr rtlCol="0" anchor="ctr">
            <a:normAutofit/>
          </a:bodyPr>
          <a:lstStyle>
            <a:lvl1pPr marL="0" indent="0" algn="ctr">
              <a:buNone/>
              <a:defRPr sz="1400" baseline="0"/>
            </a:lvl1pPr>
          </a:lstStyle>
          <a:p>
            <a:pPr lvl="0"/>
            <a:r>
              <a:rPr lang="en-US" noProof="0"/>
              <a:t>Click icon to add picture</a:t>
            </a:r>
          </a:p>
        </p:txBody>
      </p:sp>
      <p:sp>
        <p:nvSpPr>
          <p:cNvPr id="15" name="Text Placeholder 13"/>
          <p:cNvSpPr>
            <a:spLocks noGrp="1"/>
          </p:cNvSpPr>
          <p:nvPr>
            <p:ph type="body" sz="quarter" idx="13"/>
          </p:nvPr>
        </p:nvSpPr>
        <p:spPr>
          <a:xfrm>
            <a:off x="3249611" y="4249576"/>
            <a:ext cx="2743200" cy="795528"/>
          </a:xfrm>
          <a:solidFill>
            <a:schemeClr val="accent1"/>
          </a:solidFill>
        </p:spPr>
        <p:txBody>
          <a:bodyPr anchor="ctr">
            <a:normAutofit/>
          </a:bodyPr>
          <a:lstStyle>
            <a:lvl1pPr marL="0" indent="0" algn="ctr">
              <a:buNone/>
              <a:defRPr sz="1600" baseline="0">
                <a:solidFill>
                  <a:schemeClr val="tx2"/>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6" name="Text Placeholder 13"/>
          <p:cNvSpPr>
            <a:spLocks noGrp="1"/>
          </p:cNvSpPr>
          <p:nvPr>
            <p:ph type="body" sz="quarter" idx="14"/>
          </p:nvPr>
        </p:nvSpPr>
        <p:spPr>
          <a:xfrm>
            <a:off x="6188891" y="4249576"/>
            <a:ext cx="2743200" cy="795528"/>
          </a:xfrm>
          <a:solidFill>
            <a:schemeClr val="accent1"/>
          </a:solidFill>
        </p:spPr>
        <p:txBody>
          <a:bodyPr anchor="ctr">
            <a:normAutofit/>
          </a:bodyPr>
          <a:lstStyle>
            <a:lvl1pPr marL="0" indent="0" algn="ctr">
              <a:buNone/>
              <a:defRPr sz="1600" baseline="0">
                <a:solidFill>
                  <a:schemeClr val="tx2"/>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7" name="Text Placeholder 13"/>
          <p:cNvSpPr>
            <a:spLocks noGrp="1"/>
          </p:cNvSpPr>
          <p:nvPr>
            <p:ph type="body" sz="quarter" idx="15"/>
          </p:nvPr>
        </p:nvSpPr>
        <p:spPr>
          <a:xfrm>
            <a:off x="9142412" y="4249576"/>
            <a:ext cx="2743200" cy="795528"/>
          </a:xfrm>
          <a:solidFill>
            <a:schemeClr val="accent1"/>
          </a:solidFill>
        </p:spPr>
        <p:txBody>
          <a:bodyPr anchor="ctr">
            <a:normAutofit/>
          </a:bodyPr>
          <a:lstStyle>
            <a:lvl1pPr marL="0" indent="0" algn="ctr">
              <a:buNone/>
              <a:defRPr sz="1600" baseline="0">
                <a:solidFill>
                  <a:schemeClr val="tx2"/>
                </a:solidFill>
              </a:defRPr>
            </a:lvl1pPr>
            <a:lvl2pPr marL="609494" indent="0" algn="ctr">
              <a:buNone/>
              <a:defRPr/>
            </a:lvl2pPr>
            <a:lvl3pPr marL="1218986" indent="0" algn="ctr">
              <a:buNone/>
              <a:defRPr/>
            </a:lvl3pPr>
            <a:lvl4pPr marL="1828480" indent="0" algn="ctr">
              <a:buNone/>
              <a:defRPr/>
            </a:lvl4pPr>
            <a:lvl5pPr marL="2437973" indent="0" algn="ctr">
              <a:buNone/>
              <a:defRPr/>
            </a:lvl5pPr>
          </a:lstStyle>
          <a:p>
            <a:pPr lvl="0"/>
            <a:r>
              <a:rPr lang="en-US"/>
              <a:t>Edit Master text styles</a:t>
            </a:r>
          </a:p>
        </p:txBody>
      </p:sp>
      <p:sp>
        <p:nvSpPr>
          <p:cNvPr id="19"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36203561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our_Column_Images_Text_Dark">
    <p:spTree>
      <p:nvGrpSpPr>
        <p:cNvPr id="1" name=""/>
        <p:cNvGrpSpPr/>
        <p:nvPr/>
      </p:nvGrpSpPr>
      <p:grpSpPr>
        <a:xfrm>
          <a:off x="0" y="0"/>
          <a:ext cx="0" cy="0"/>
          <a:chOff x="0" y="0"/>
          <a:chExt cx="0" cy="0"/>
        </a:xfrm>
      </p:grpSpPr>
      <p:pic>
        <p:nvPicPr>
          <p:cNvPr id="12" name="Picture 5">
            <a:extLst>
              <a:ext uri="{FF2B5EF4-FFF2-40B4-BE49-F238E27FC236}">
                <a16:creationId xmlns:a16="http://schemas.microsoft.com/office/drawing/2014/main" id="{E7A51A82-F790-5849-AE0A-39ED6BF5CC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18" name="Picture Placeholder 17"/>
          <p:cNvSpPr>
            <a:spLocks noGrp="1"/>
          </p:cNvSpPr>
          <p:nvPr>
            <p:ph type="pic" sz="quarter" idx="21"/>
          </p:nvPr>
        </p:nvSpPr>
        <p:spPr>
          <a:xfrm>
            <a:off x="303214" y="1562100"/>
            <a:ext cx="2743200" cy="2105087"/>
          </a:xfrm>
          <a:solidFill>
            <a:schemeClr val="tx1">
              <a:lumMod val="75000"/>
            </a:schemeClr>
          </a:solidFill>
        </p:spPr>
        <p:txBody>
          <a:bodyPr rtlCol="0" anchor="ctr">
            <a:normAutofit/>
          </a:bodyPr>
          <a:lstStyle>
            <a:lvl1pPr marL="0" indent="0" algn="ctr">
              <a:buNone/>
              <a:defRPr sz="1400" baseline="0">
                <a:solidFill>
                  <a:schemeClr val="bg1"/>
                </a:solidFill>
              </a:defRPr>
            </a:lvl1pPr>
          </a:lstStyle>
          <a:p>
            <a:pPr lvl="0"/>
            <a:r>
              <a:rPr lang="en-US" noProof="0"/>
              <a:t>Click icon to add picture</a:t>
            </a:r>
          </a:p>
        </p:txBody>
      </p:sp>
      <p:sp>
        <p:nvSpPr>
          <p:cNvPr id="29" name="Picture Placeholder 17"/>
          <p:cNvSpPr>
            <a:spLocks noGrp="1"/>
          </p:cNvSpPr>
          <p:nvPr>
            <p:ph type="pic" sz="quarter" idx="22"/>
          </p:nvPr>
        </p:nvSpPr>
        <p:spPr>
          <a:xfrm>
            <a:off x="3249610" y="1562100"/>
            <a:ext cx="2743200" cy="2105087"/>
          </a:xfrm>
          <a:solidFill>
            <a:schemeClr val="tx1">
              <a:lumMod val="75000"/>
            </a:schemeClr>
          </a:solidFill>
        </p:spPr>
        <p:txBody>
          <a:bodyPr rtlCol="0" anchor="ctr">
            <a:normAutofit/>
          </a:bodyPr>
          <a:lstStyle>
            <a:lvl1pPr marL="0" indent="0" algn="ctr">
              <a:buNone/>
              <a:defRPr sz="1400" baseline="0">
                <a:solidFill>
                  <a:schemeClr val="bg1"/>
                </a:solidFill>
              </a:defRPr>
            </a:lvl1pPr>
          </a:lstStyle>
          <a:p>
            <a:pPr lvl="0"/>
            <a:r>
              <a:rPr lang="en-US" noProof="0"/>
              <a:t>Click icon to add picture</a:t>
            </a:r>
          </a:p>
        </p:txBody>
      </p:sp>
      <p:sp>
        <p:nvSpPr>
          <p:cNvPr id="30" name="Picture Placeholder 17"/>
          <p:cNvSpPr>
            <a:spLocks noGrp="1"/>
          </p:cNvSpPr>
          <p:nvPr>
            <p:ph type="pic" sz="quarter" idx="23"/>
          </p:nvPr>
        </p:nvSpPr>
        <p:spPr>
          <a:xfrm>
            <a:off x="6196006" y="1562100"/>
            <a:ext cx="2736083" cy="2105087"/>
          </a:xfrm>
          <a:solidFill>
            <a:schemeClr val="tx1">
              <a:lumMod val="75000"/>
            </a:schemeClr>
          </a:solidFill>
        </p:spPr>
        <p:txBody>
          <a:bodyPr rtlCol="0" anchor="ctr">
            <a:normAutofit/>
          </a:bodyPr>
          <a:lstStyle>
            <a:lvl1pPr marL="0" indent="0" algn="ctr">
              <a:buNone/>
              <a:defRPr sz="1400" baseline="0">
                <a:solidFill>
                  <a:schemeClr val="bg1"/>
                </a:solidFill>
              </a:defRPr>
            </a:lvl1pPr>
          </a:lstStyle>
          <a:p>
            <a:pPr lvl="0"/>
            <a:r>
              <a:rPr lang="en-US" noProof="0"/>
              <a:t>Click icon to add picture</a:t>
            </a:r>
          </a:p>
        </p:txBody>
      </p:sp>
      <p:sp>
        <p:nvSpPr>
          <p:cNvPr id="31" name="Picture Placeholder 17"/>
          <p:cNvSpPr>
            <a:spLocks noGrp="1"/>
          </p:cNvSpPr>
          <p:nvPr>
            <p:ph type="pic" sz="quarter" idx="24"/>
          </p:nvPr>
        </p:nvSpPr>
        <p:spPr>
          <a:xfrm>
            <a:off x="9142413" y="1559702"/>
            <a:ext cx="2743200" cy="2105087"/>
          </a:xfrm>
          <a:solidFill>
            <a:schemeClr val="tx1">
              <a:lumMod val="75000"/>
            </a:schemeClr>
          </a:solidFill>
        </p:spPr>
        <p:txBody>
          <a:bodyPr rtlCol="0" anchor="ctr">
            <a:normAutofit/>
          </a:bodyPr>
          <a:lstStyle>
            <a:lvl1pPr marL="0" indent="0" algn="ctr">
              <a:buNone/>
              <a:defRPr sz="1400" baseline="0">
                <a:solidFill>
                  <a:schemeClr val="bg1"/>
                </a:solidFill>
              </a:defRPr>
            </a:lvl1pPr>
          </a:lstStyle>
          <a:p>
            <a:pPr lvl="0"/>
            <a:r>
              <a:rPr lang="en-US" noProof="0"/>
              <a:t>Click icon to add picture</a:t>
            </a:r>
          </a:p>
        </p:txBody>
      </p:sp>
      <p:sp>
        <p:nvSpPr>
          <p:cNvPr id="24" name="Content Placeholder 17"/>
          <p:cNvSpPr>
            <a:spLocks noGrp="1"/>
          </p:cNvSpPr>
          <p:nvPr>
            <p:ph sz="quarter" idx="26"/>
          </p:nvPr>
        </p:nvSpPr>
        <p:spPr>
          <a:xfrm>
            <a:off x="303213" y="3754608"/>
            <a:ext cx="2743200" cy="2345251"/>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bg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Content Placeholder 17"/>
          <p:cNvSpPr>
            <a:spLocks noGrp="1"/>
          </p:cNvSpPr>
          <p:nvPr>
            <p:ph sz="quarter" idx="27"/>
          </p:nvPr>
        </p:nvSpPr>
        <p:spPr>
          <a:xfrm>
            <a:off x="3256733" y="3754608"/>
            <a:ext cx="2743200" cy="2345251"/>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bg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Content Placeholder 17"/>
          <p:cNvSpPr>
            <a:spLocks noGrp="1"/>
          </p:cNvSpPr>
          <p:nvPr>
            <p:ph sz="quarter" idx="28"/>
          </p:nvPr>
        </p:nvSpPr>
        <p:spPr>
          <a:xfrm>
            <a:off x="6188892" y="3754608"/>
            <a:ext cx="2743200" cy="2345251"/>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bg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Content Placeholder 17"/>
          <p:cNvSpPr>
            <a:spLocks noGrp="1"/>
          </p:cNvSpPr>
          <p:nvPr>
            <p:ph sz="quarter" idx="29"/>
          </p:nvPr>
        </p:nvSpPr>
        <p:spPr>
          <a:xfrm>
            <a:off x="9142413" y="3754608"/>
            <a:ext cx="2743200" cy="2345251"/>
          </a:xfrm>
        </p:spPr>
        <p:txBody>
          <a:bodyPr>
            <a:normAutofit/>
          </a:bodyPr>
          <a:lstStyle>
            <a:lvl1pPr marL="91440" marR="0" indent="-91440" algn="l" defTabSz="609493" rtl="0" eaLnBrk="1" fontAlgn="auto" latinLnBrk="0" hangingPunct="1">
              <a:lnSpc>
                <a:spcPct val="80000"/>
              </a:lnSpc>
              <a:spcBef>
                <a:spcPts val="0"/>
              </a:spcBef>
              <a:spcAft>
                <a:spcPts val="600"/>
              </a:spcAft>
              <a:buClrTx/>
              <a:buSzTx/>
              <a:buFont typeface="Arial" charset="0"/>
              <a:buChar char="•"/>
              <a:tabLst/>
              <a:defRPr sz="1400">
                <a:solidFill>
                  <a:schemeClr val="bg1"/>
                </a:solidFill>
              </a:defRPr>
            </a:lvl1pPr>
            <a:lvl2pPr marL="91440" indent="91440">
              <a:lnSpc>
                <a:spcPct val="80000"/>
              </a:lnSpc>
              <a:spcBef>
                <a:spcPts val="0"/>
              </a:spcBef>
              <a:spcAft>
                <a:spcPts val="600"/>
              </a:spcAft>
              <a:buFont typeface="Arial"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1939315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etscout Title">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9EFC6E83-EBB4-644E-91BD-9479D6EEC5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1113" y="2444750"/>
            <a:ext cx="7094537"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19025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our_screens_Dark">
    <p:spTree>
      <p:nvGrpSpPr>
        <p:cNvPr id="1" name=""/>
        <p:cNvGrpSpPr/>
        <p:nvPr/>
      </p:nvGrpSpPr>
      <p:grpSpPr>
        <a:xfrm>
          <a:off x="0" y="0"/>
          <a:ext cx="0" cy="0"/>
          <a:chOff x="0" y="0"/>
          <a:chExt cx="0" cy="0"/>
        </a:xfrm>
      </p:grpSpPr>
      <p:pic>
        <p:nvPicPr>
          <p:cNvPr id="16" name="Picture 5">
            <a:extLst>
              <a:ext uri="{FF2B5EF4-FFF2-40B4-BE49-F238E27FC236}">
                <a16:creationId xmlns:a16="http://schemas.microsoft.com/office/drawing/2014/main" id="{D24CB75D-731F-F641-B384-315B942D88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baseline="0"/>
            </a:lvl1pPr>
          </a:lstStyle>
          <a:p>
            <a:r>
              <a:rPr lang="en-US" noProof="0"/>
              <a:t>Click to edit Master title style</a:t>
            </a:r>
          </a:p>
        </p:txBody>
      </p:sp>
      <p:sp>
        <p:nvSpPr>
          <p:cNvPr id="13" name="Picture Placeholder 17"/>
          <p:cNvSpPr>
            <a:spLocks noGrp="1"/>
          </p:cNvSpPr>
          <p:nvPr>
            <p:ph type="pic" sz="quarter" idx="27"/>
          </p:nvPr>
        </p:nvSpPr>
        <p:spPr>
          <a:xfrm>
            <a:off x="303213" y="1562100"/>
            <a:ext cx="3143092" cy="1755807"/>
          </a:xfrm>
          <a:prstGeom prst="rect">
            <a:avLst/>
          </a:prstGeom>
          <a:solidFill>
            <a:schemeClr val="tx1">
              <a:lumMod val="75000"/>
            </a:schemeClr>
          </a:solidFill>
        </p:spPr>
        <p:txBody>
          <a:bodyPr rtlCol="0" anchor="ctr">
            <a:normAutofit/>
          </a:bodyPr>
          <a:lstStyle>
            <a:lvl1pPr marL="0" indent="0" algn="ctr">
              <a:buNone/>
              <a:defRPr sz="1200">
                <a:solidFill>
                  <a:schemeClr val="bg1"/>
                </a:solidFill>
              </a:defRPr>
            </a:lvl1pPr>
          </a:lstStyle>
          <a:p>
            <a:pPr lvl="0"/>
            <a:r>
              <a:rPr lang="en-US" noProof="0"/>
              <a:t>Click icon to add picture</a:t>
            </a:r>
          </a:p>
        </p:txBody>
      </p:sp>
      <p:sp>
        <p:nvSpPr>
          <p:cNvPr id="18" name="Picture Placeholder 17"/>
          <p:cNvSpPr>
            <a:spLocks noGrp="1"/>
          </p:cNvSpPr>
          <p:nvPr>
            <p:ph type="pic" sz="quarter" idx="28"/>
          </p:nvPr>
        </p:nvSpPr>
        <p:spPr>
          <a:xfrm>
            <a:off x="6188286" y="1562099"/>
            <a:ext cx="3143092" cy="1755807"/>
          </a:xfrm>
          <a:prstGeom prst="rect">
            <a:avLst/>
          </a:prstGeom>
          <a:solidFill>
            <a:schemeClr val="tx1">
              <a:lumMod val="75000"/>
            </a:schemeClr>
          </a:solidFill>
        </p:spPr>
        <p:txBody>
          <a:bodyPr rtlCol="0" anchor="ctr">
            <a:normAutofit/>
          </a:bodyPr>
          <a:lstStyle>
            <a:lvl1pPr marL="0" indent="0" algn="ctr">
              <a:buNone/>
              <a:defRPr sz="1200">
                <a:solidFill>
                  <a:schemeClr val="bg1"/>
                </a:solidFill>
              </a:defRPr>
            </a:lvl1pPr>
          </a:lstStyle>
          <a:p>
            <a:pPr lvl="0"/>
            <a:r>
              <a:rPr lang="en-US" noProof="0"/>
              <a:t>Click icon to add picture</a:t>
            </a:r>
          </a:p>
        </p:txBody>
      </p:sp>
      <p:sp>
        <p:nvSpPr>
          <p:cNvPr id="19" name="Picture Placeholder 17"/>
          <p:cNvSpPr>
            <a:spLocks noGrp="1"/>
          </p:cNvSpPr>
          <p:nvPr>
            <p:ph type="pic" sz="quarter" idx="29"/>
          </p:nvPr>
        </p:nvSpPr>
        <p:spPr>
          <a:xfrm>
            <a:off x="303213" y="3805304"/>
            <a:ext cx="3143092" cy="1755807"/>
          </a:xfrm>
          <a:prstGeom prst="rect">
            <a:avLst/>
          </a:prstGeom>
          <a:solidFill>
            <a:schemeClr val="tx1">
              <a:lumMod val="75000"/>
            </a:schemeClr>
          </a:solidFill>
        </p:spPr>
        <p:txBody>
          <a:bodyPr rtlCol="0" anchor="ctr">
            <a:normAutofit/>
          </a:bodyPr>
          <a:lstStyle>
            <a:lvl1pPr marL="0" indent="0" algn="ctr">
              <a:buNone/>
              <a:defRPr sz="1200">
                <a:solidFill>
                  <a:schemeClr val="bg1"/>
                </a:solidFill>
              </a:defRPr>
            </a:lvl1pPr>
          </a:lstStyle>
          <a:p>
            <a:pPr lvl="0"/>
            <a:r>
              <a:rPr lang="en-US" noProof="0"/>
              <a:t>Click icon to add picture</a:t>
            </a:r>
          </a:p>
        </p:txBody>
      </p:sp>
      <p:sp>
        <p:nvSpPr>
          <p:cNvPr id="20" name="Picture Placeholder 17"/>
          <p:cNvSpPr>
            <a:spLocks noGrp="1"/>
          </p:cNvSpPr>
          <p:nvPr>
            <p:ph type="pic" sz="quarter" idx="30"/>
          </p:nvPr>
        </p:nvSpPr>
        <p:spPr>
          <a:xfrm>
            <a:off x="6188286" y="3805304"/>
            <a:ext cx="3143092" cy="1755807"/>
          </a:xfrm>
          <a:prstGeom prst="rect">
            <a:avLst/>
          </a:prstGeom>
          <a:solidFill>
            <a:schemeClr val="tx1">
              <a:lumMod val="75000"/>
            </a:schemeClr>
          </a:solidFill>
        </p:spPr>
        <p:txBody>
          <a:bodyPr rtlCol="0" anchor="ctr">
            <a:normAutofit/>
          </a:bodyPr>
          <a:lstStyle>
            <a:lvl1pPr marL="0" indent="0" algn="ctr">
              <a:buNone/>
              <a:defRPr sz="1200">
                <a:solidFill>
                  <a:schemeClr val="bg1"/>
                </a:solidFill>
              </a:defRPr>
            </a:lvl1pPr>
          </a:lstStyle>
          <a:p>
            <a:pPr lvl="0"/>
            <a:r>
              <a:rPr lang="en-US" noProof="0"/>
              <a:t>Click icon to add picture</a:t>
            </a:r>
          </a:p>
        </p:txBody>
      </p:sp>
      <p:sp>
        <p:nvSpPr>
          <p:cNvPr id="22" name="Text Placeholder 10"/>
          <p:cNvSpPr>
            <a:spLocks noGrp="1"/>
          </p:cNvSpPr>
          <p:nvPr>
            <p:ph type="body" sz="quarter" idx="32"/>
          </p:nvPr>
        </p:nvSpPr>
        <p:spPr>
          <a:xfrm>
            <a:off x="9422695" y="2091129"/>
            <a:ext cx="2462917" cy="1577856"/>
          </a:xfrm>
          <a:prstGeom prst="rect">
            <a:avLst/>
          </a:prstGeom>
        </p:spPr>
        <p:txBody>
          <a:bodyPr tIns="0"/>
          <a:lstStyle>
            <a:lvl1pPr marL="0" indent="0" algn="l">
              <a:buNone/>
              <a:defRPr sz="1400" baseline="0">
                <a:solidFill>
                  <a:schemeClr val="bg1"/>
                </a:solidFill>
              </a:defRPr>
            </a:lvl1pPr>
          </a:lstStyle>
          <a:p>
            <a:pPr lvl="0"/>
            <a:r>
              <a:rPr lang="en-US" noProof="0"/>
              <a:t>Edit Master text styles</a:t>
            </a:r>
          </a:p>
        </p:txBody>
      </p:sp>
      <p:sp>
        <p:nvSpPr>
          <p:cNvPr id="23" name="Text Placeholder 10"/>
          <p:cNvSpPr>
            <a:spLocks noGrp="1"/>
          </p:cNvSpPr>
          <p:nvPr>
            <p:ph type="body" sz="quarter" idx="33"/>
          </p:nvPr>
        </p:nvSpPr>
        <p:spPr>
          <a:xfrm>
            <a:off x="9422695" y="1562100"/>
            <a:ext cx="2462918" cy="529029"/>
          </a:xfrm>
          <a:prstGeom prst="rect">
            <a:avLst/>
          </a:prstGeom>
        </p:spPr>
        <p:txBody>
          <a:bodyPr tIns="0" bIns="0" anchor="ctr"/>
          <a:lstStyle>
            <a:lvl1pPr marL="0" indent="0" algn="l">
              <a:buNone/>
              <a:defRPr sz="1500" b="1" baseline="0">
                <a:solidFill>
                  <a:schemeClr val="bg1"/>
                </a:solidFill>
              </a:defRPr>
            </a:lvl1pPr>
          </a:lstStyle>
          <a:p>
            <a:pPr lvl="0"/>
            <a:r>
              <a:rPr lang="en-US" noProof="0"/>
              <a:t>Edit Master text styles</a:t>
            </a:r>
          </a:p>
        </p:txBody>
      </p:sp>
      <p:sp>
        <p:nvSpPr>
          <p:cNvPr id="24" name="Text Placeholder 10"/>
          <p:cNvSpPr>
            <a:spLocks noGrp="1"/>
          </p:cNvSpPr>
          <p:nvPr>
            <p:ph type="body" sz="quarter" idx="34"/>
          </p:nvPr>
        </p:nvSpPr>
        <p:spPr>
          <a:xfrm>
            <a:off x="3537622" y="2091130"/>
            <a:ext cx="2462917" cy="1577856"/>
          </a:xfrm>
          <a:prstGeom prst="rect">
            <a:avLst/>
          </a:prstGeom>
        </p:spPr>
        <p:txBody>
          <a:bodyPr tIns="0"/>
          <a:lstStyle>
            <a:lvl1pPr marL="0" indent="0" algn="l">
              <a:buNone/>
              <a:defRPr sz="1400" baseline="0">
                <a:solidFill>
                  <a:schemeClr val="bg1"/>
                </a:solidFill>
              </a:defRPr>
            </a:lvl1pPr>
          </a:lstStyle>
          <a:p>
            <a:pPr lvl="0"/>
            <a:r>
              <a:rPr lang="en-US" noProof="0"/>
              <a:t>Edit Master text styles</a:t>
            </a:r>
          </a:p>
        </p:txBody>
      </p:sp>
      <p:sp>
        <p:nvSpPr>
          <p:cNvPr id="25" name="Text Placeholder 10"/>
          <p:cNvSpPr>
            <a:spLocks noGrp="1"/>
          </p:cNvSpPr>
          <p:nvPr>
            <p:ph type="body" sz="quarter" idx="35"/>
          </p:nvPr>
        </p:nvSpPr>
        <p:spPr>
          <a:xfrm>
            <a:off x="3537622" y="1562101"/>
            <a:ext cx="2462918" cy="529029"/>
          </a:xfrm>
          <a:prstGeom prst="rect">
            <a:avLst/>
          </a:prstGeom>
        </p:spPr>
        <p:txBody>
          <a:bodyPr tIns="0" bIns="0" anchor="ctr"/>
          <a:lstStyle>
            <a:lvl1pPr marL="0" indent="0" algn="l">
              <a:buNone/>
              <a:defRPr sz="1500" b="1" baseline="0">
                <a:solidFill>
                  <a:schemeClr val="bg1"/>
                </a:solidFill>
              </a:defRPr>
            </a:lvl1pPr>
          </a:lstStyle>
          <a:p>
            <a:pPr lvl="0"/>
            <a:r>
              <a:rPr lang="en-US" noProof="0"/>
              <a:t>Edit Master text styles</a:t>
            </a:r>
          </a:p>
        </p:txBody>
      </p:sp>
      <p:sp>
        <p:nvSpPr>
          <p:cNvPr id="26" name="Text Placeholder 10"/>
          <p:cNvSpPr>
            <a:spLocks noGrp="1"/>
          </p:cNvSpPr>
          <p:nvPr>
            <p:ph type="body" sz="quarter" idx="36"/>
          </p:nvPr>
        </p:nvSpPr>
        <p:spPr>
          <a:xfrm>
            <a:off x="9422695" y="4334333"/>
            <a:ext cx="2462917" cy="1577856"/>
          </a:xfrm>
          <a:prstGeom prst="rect">
            <a:avLst/>
          </a:prstGeom>
        </p:spPr>
        <p:txBody>
          <a:bodyPr tIns="0"/>
          <a:lstStyle>
            <a:lvl1pPr marL="0" indent="0" algn="l">
              <a:buNone/>
              <a:defRPr sz="1400" baseline="0">
                <a:solidFill>
                  <a:schemeClr val="bg1"/>
                </a:solidFill>
              </a:defRPr>
            </a:lvl1pPr>
          </a:lstStyle>
          <a:p>
            <a:pPr lvl="0"/>
            <a:r>
              <a:rPr lang="en-US" noProof="0"/>
              <a:t>Edit Master text styles</a:t>
            </a:r>
          </a:p>
        </p:txBody>
      </p:sp>
      <p:sp>
        <p:nvSpPr>
          <p:cNvPr id="27" name="Text Placeholder 10"/>
          <p:cNvSpPr>
            <a:spLocks noGrp="1"/>
          </p:cNvSpPr>
          <p:nvPr>
            <p:ph type="body" sz="quarter" idx="37"/>
          </p:nvPr>
        </p:nvSpPr>
        <p:spPr>
          <a:xfrm>
            <a:off x="9422695" y="3805304"/>
            <a:ext cx="2462918" cy="529029"/>
          </a:xfrm>
          <a:prstGeom prst="rect">
            <a:avLst/>
          </a:prstGeom>
        </p:spPr>
        <p:txBody>
          <a:bodyPr tIns="0" bIns="0" anchor="ctr"/>
          <a:lstStyle>
            <a:lvl1pPr marL="0" indent="0" algn="l">
              <a:buNone/>
              <a:defRPr sz="1500" b="1" baseline="0">
                <a:solidFill>
                  <a:schemeClr val="bg1"/>
                </a:solidFill>
              </a:defRPr>
            </a:lvl1pPr>
          </a:lstStyle>
          <a:p>
            <a:pPr lvl="0"/>
            <a:r>
              <a:rPr lang="en-US" noProof="0"/>
              <a:t>Edit Master text styles</a:t>
            </a:r>
          </a:p>
        </p:txBody>
      </p:sp>
      <p:sp>
        <p:nvSpPr>
          <p:cNvPr id="28" name="Text Placeholder 10"/>
          <p:cNvSpPr>
            <a:spLocks noGrp="1"/>
          </p:cNvSpPr>
          <p:nvPr>
            <p:ph type="body" sz="quarter" idx="38"/>
          </p:nvPr>
        </p:nvSpPr>
        <p:spPr>
          <a:xfrm>
            <a:off x="3537622" y="4334334"/>
            <a:ext cx="2462917" cy="1577856"/>
          </a:xfrm>
          <a:prstGeom prst="rect">
            <a:avLst/>
          </a:prstGeom>
        </p:spPr>
        <p:txBody>
          <a:bodyPr tIns="0"/>
          <a:lstStyle>
            <a:lvl1pPr marL="0" indent="0" algn="l">
              <a:buNone/>
              <a:defRPr sz="1400" baseline="0">
                <a:solidFill>
                  <a:schemeClr val="bg1"/>
                </a:solidFill>
              </a:defRPr>
            </a:lvl1pPr>
          </a:lstStyle>
          <a:p>
            <a:pPr lvl="0"/>
            <a:r>
              <a:rPr lang="en-US" noProof="0"/>
              <a:t>Edit Master text styles</a:t>
            </a:r>
          </a:p>
        </p:txBody>
      </p:sp>
      <p:sp>
        <p:nvSpPr>
          <p:cNvPr id="29" name="Text Placeholder 10"/>
          <p:cNvSpPr>
            <a:spLocks noGrp="1"/>
          </p:cNvSpPr>
          <p:nvPr>
            <p:ph type="body" sz="quarter" idx="39"/>
          </p:nvPr>
        </p:nvSpPr>
        <p:spPr>
          <a:xfrm>
            <a:off x="3537622" y="3805305"/>
            <a:ext cx="2462918" cy="529029"/>
          </a:xfrm>
          <a:prstGeom prst="rect">
            <a:avLst/>
          </a:prstGeom>
        </p:spPr>
        <p:txBody>
          <a:bodyPr tIns="0" bIns="0" anchor="ctr"/>
          <a:lstStyle>
            <a:lvl1pPr marL="0" indent="0" algn="l">
              <a:buNone/>
              <a:defRPr sz="1500" b="1" baseline="0">
                <a:solidFill>
                  <a:schemeClr val="bg1"/>
                </a:solidFill>
              </a:defRPr>
            </a:lvl1pPr>
          </a:lstStyle>
          <a:p>
            <a:pPr lvl="0"/>
            <a:r>
              <a:rPr lang="en-US" noProof="0"/>
              <a:t>Edit Master text styles</a:t>
            </a:r>
          </a:p>
        </p:txBody>
      </p:sp>
      <p:sp>
        <p:nvSpPr>
          <p:cNvPr id="31"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noProof="0"/>
              <a:t>Edit Master text styles</a:t>
            </a:r>
          </a:p>
        </p:txBody>
      </p:sp>
    </p:spTree>
    <p:extLst>
      <p:ext uri="{BB962C8B-B14F-4D97-AF65-F5344CB8AC3E}">
        <p14:creationId xmlns:p14="http://schemas.microsoft.com/office/powerpoint/2010/main" val="9597270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End_Dark">
    <p:spTree>
      <p:nvGrpSpPr>
        <p:cNvPr id="1" name=""/>
        <p:cNvGrpSpPr/>
        <p:nvPr/>
      </p:nvGrpSpPr>
      <p:grpSpPr>
        <a:xfrm>
          <a:off x="0" y="0"/>
          <a:ext cx="0" cy="0"/>
          <a:chOff x="0" y="0"/>
          <a:chExt cx="0" cy="0"/>
        </a:xfrm>
      </p:grpSpPr>
      <p:pic>
        <p:nvPicPr>
          <p:cNvPr id="3" name="Picture 7">
            <a:extLst>
              <a:ext uri="{FF2B5EF4-FFF2-40B4-BE49-F238E27FC236}">
                <a16:creationId xmlns:a16="http://schemas.microsoft.com/office/drawing/2014/main" id="{B8329280-0FF0-884B-A004-E60910EB8E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12192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8">
            <a:extLst>
              <a:ext uri="{FF2B5EF4-FFF2-40B4-BE49-F238E27FC236}">
                <a16:creationId xmlns:a16="http://schemas.microsoft.com/office/drawing/2014/main" id="{0461D028-00BF-CB48-958A-06372ED57030}"/>
              </a:ext>
            </a:extLst>
          </p:cNvPr>
          <p:cNvSpPr txBox="1">
            <a:spLocks noChangeArrowheads="1"/>
          </p:cNvSpPr>
          <p:nvPr/>
        </p:nvSpPr>
        <p:spPr bwMode="auto">
          <a:xfrm>
            <a:off x="303213" y="838200"/>
            <a:ext cx="5791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defTabSz="608013" fontAlgn="base">
              <a:spcBef>
                <a:spcPct val="0"/>
              </a:spcBef>
              <a:spcAft>
                <a:spcPct val="0"/>
              </a:spcAft>
              <a:defRPr sz="2400">
                <a:solidFill>
                  <a:schemeClr val="tx1"/>
                </a:solidFill>
                <a:latin typeface="Arial" panose="020B0604020202020204" pitchFamily="34" charset="0"/>
              </a:defRPr>
            </a:lvl6pPr>
            <a:lvl7pPr marL="2971800" indent="-228600" defTabSz="608013" fontAlgn="base">
              <a:spcBef>
                <a:spcPct val="0"/>
              </a:spcBef>
              <a:spcAft>
                <a:spcPct val="0"/>
              </a:spcAft>
              <a:defRPr sz="2400">
                <a:solidFill>
                  <a:schemeClr val="tx1"/>
                </a:solidFill>
                <a:latin typeface="Arial" panose="020B0604020202020204" pitchFamily="34" charset="0"/>
              </a:defRPr>
            </a:lvl7pPr>
            <a:lvl8pPr marL="3429000" indent="-228600" defTabSz="608013" fontAlgn="base">
              <a:spcBef>
                <a:spcPct val="0"/>
              </a:spcBef>
              <a:spcAft>
                <a:spcPct val="0"/>
              </a:spcAft>
              <a:defRPr sz="2400">
                <a:solidFill>
                  <a:schemeClr val="tx1"/>
                </a:solidFill>
                <a:latin typeface="Arial" panose="020B0604020202020204" pitchFamily="34" charset="0"/>
              </a:defRPr>
            </a:lvl8pPr>
            <a:lvl9pPr marL="3886200" indent="-228600" defTabSz="608013" fontAlgn="base">
              <a:spcBef>
                <a:spcPct val="0"/>
              </a:spcBef>
              <a:spcAft>
                <a:spcPct val="0"/>
              </a:spcAft>
              <a:defRPr sz="2400">
                <a:solidFill>
                  <a:schemeClr val="tx1"/>
                </a:solidFill>
                <a:latin typeface="Arial" panose="020B0604020202020204" pitchFamily="34" charset="0"/>
              </a:defRPr>
            </a:lvl9pPr>
          </a:lstStyle>
          <a:p>
            <a:pPr eaLnBrk="1" hangingPunct="1">
              <a:defRPr/>
            </a:pPr>
            <a:r>
              <a:rPr lang="en-US" altLang="en-US" sz="4800" b="1">
                <a:solidFill>
                  <a:schemeClr val="bg1"/>
                </a:solidFill>
              </a:rPr>
              <a:t>Thank You.</a:t>
            </a:r>
          </a:p>
        </p:txBody>
      </p:sp>
      <p:sp>
        <p:nvSpPr>
          <p:cNvPr id="5" name="TextBox 4">
            <a:extLst>
              <a:ext uri="{FF2B5EF4-FFF2-40B4-BE49-F238E27FC236}">
                <a16:creationId xmlns:a16="http://schemas.microsoft.com/office/drawing/2014/main" id="{AE3C6DD7-D916-F245-AA45-232CCA04557F}"/>
              </a:ext>
            </a:extLst>
          </p:cNvPr>
          <p:cNvSpPr txBox="1"/>
          <p:nvPr/>
        </p:nvSpPr>
        <p:spPr>
          <a:xfrm>
            <a:off x="303213" y="5734050"/>
            <a:ext cx="5791200" cy="400050"/>
          </a:xfrm>
          <a:prstGeom prst="rect">
            <a:avLst/>
          </a:prstGeom>
          <a:noFill/>
        </p:spPr>
        <p:txBody>
          <a:bodyPr>
            <a:spAutoFit/>
          </a:bodyPr>
          <a:lstStyle/>
          <a:p>
            <a:pPr defTabSz="609493" eaLnBrk="1" fontAlgn="auto" hangingPunct="1">
              <a:spcBef>
                <a:spcPts val="0"/>
              </a:spcBef>
              <a:spcAft>
                <a:spcPts val="0"/>
              </a:spcAft>
              <a:defRPr/>
            </a:pPr>
            <a:r>
              <a:rPr lang="en-US" sz="2000" spc="80" err="1">
                <a:solidFill>
                  <a:schemeClr val="accent1"/>
                </a:solidFill>
                <a:latin typeface="+mn-lt"/>
              </a:rPr>
              <a:t>netscout.com</a:t>
            </a:r>
            <a:endParaRPr lang="en-US" sz="2000" spc="80">
              <a:solidFill>
                <a:schemeClr val="accent1"/>
              </a:solidFill>
              <a:latin typeface="+mn-lt"/>
            </a:endParaRPr>
          </a:p>
        </p:txBody>
      </p:sp>
      <p:sp>
        <p:nvSpPr>
          <p:cNvPr id="10" name="Text Placeholder 9"/>
          <p:cNvSpPr>
            <a:spLocks noGrp="1"/>
          </p:cNvSpPr>
          <p:nvPr>
            <p:ph type="body" sz="quarter" idx="14"/>
          </p:nvPr>
        </p:nvSpPr>
        <p:spPr>
          <a:xfrm>
            <a:off x="303213" y="3733127"/>
            <a:ext cx="8231187" cy="1339914"/>
          </a:xfrm>
        </p:spPr>
        <p:txBody>
          <a:bodyPr/>
          <a:lstStyle>
            <a:lvl1pPr marL="0" indent="0">
              <a:buNone/>
              <a:defRPr baseline="0">
                <a:solidFill>
                  <a:schemeClr val="bg1"/>
                </a:solidFill>
              </a:defRPr>
            </a:lvl1pPr>
          </a:lstStyle>
          <a:p>
            <a:pPr lvl="0"/>
            <a:r>
              <a:rPr lang="en-US"/>
              <a:t>Edit Master text styles</a:t>
            </a:r>
          </a:p>
        </p:txBody>
      </p:sp>
    </p:spTree>
    <p:extLst>
      <p:ext uri="{BB962C8B-B14F-4D97-AF65-F5344CB8AC3E}">
        <p14:creationId xmlns:p14="http://schemas.microsoft.com/office/powerpoint/2010/main" val="3185330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_Page_Light">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2673D08B-9CE9-654B-815B-B4C3D417C3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6894"/>
          <a:stretch>
            <a:fillRect/>
          </a:stretch>
        </p:blipFill>
        <p:spPr bwMode="auto">
          <a:xfrm>
            <a:off x="6935788" y="0"/>
            <a:ext cx="52562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a:extLst>
              <a:ext uri="{FF2B5EF4-FFF2-40B4-BE49-F238E27FC236}">
                <a16:creationId xmlns:a16="http://schemas.microsoft.com/office/drawing/2014/main" id="{2FC9278C-06A7-F644-BFFF-6AC92C8617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88" y="533400"/>
            <a:ext cx="21240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Placeholder 2"/>
          <p:cNvSpPr>
            <a:spLocks noGrp="1"/>
          </p:cNvSpPr>
          <p:nvPr>
            <p:ph type="body" sz="quarter" idx="13"/>
          </p:nvPr>
        </p:nvSpPr>
        <p:spPr>
          <a:xfrm>
            <a:off x="303212" y="1976413"/>
            <a:ext cx="10057337" cy="1757387"/>
          </a:xfrm>
        </p:spPr>
        <p:txBody>
          <a:bodyPr>
            <a:normAutofit/>
          </a:bodyPr>
          <a:lstStyle>
            <a:lvl1pPr marL="0" indent="0">
              <a:lnSpc>
                <a:spcPct val="80000"/>
              </a:lnSpc>
              <a:buNone/>
              <a:defRPr sz="4800" b="1" i="0" baseline="0">
                <a:solidFill>
                  <a:srgbClr val="53565A"/>
                </a:solidFill>
                <a:latin typeface="Arial"/>
                <a:cs typeface="Arial"/>
              </a:defRPr>
            </a:lvl1pPr>
          </a:lstStyle>
          <a:p>
            <a:pPr lvl="0"/>
            <a:r>
              <a:rPr lang="en-US"/>
              <a:t>Edit Master text styles</a:t>
            </a:r>
          </a:p>
          <a:p>
            <a:pPr lvl="1"/>
            <a:r>
              <a:rPr lang="en-US"/>
              <a:t>Second level</a:t>
            </a:r>
          </a:p>
        </p:txBody>
      </p:sp>
      <p:sp>
        <p:nvSpPr>
          <p:cNvPr id="13" name="Text Placeholder 12"/>
          <p:cNvSpPr>
            <a:spLocks noGrp="1"/>
          </p:cNvSpPr>
          <p:nvPr>
            <p:ph type="body" sz="quarter" idx="16"/>
          </p:nvPr>
        </p:nvSpPr>
        <p:spPr>
          <a:xfrm>
            <a:off x="303213" y="3733800"/>
            <a:ext cx="6633295" cy="798443"/>
          </a:xfrm>
        </p:spPr>
        <p:txBody>
          <a:bodyPr/>
          <a:lstStyle>
            <a:lvl1pPr marL="0" indent="0">
              <a:buNone/>
              <a:defRPr i="0" baseline="0">
                <a:solidFill>
                  <a:srgbClr val="53565A"/>
                </a:solidFill>
              </a:defRPr>
            </a:lvl1pPr>
            <a:lvl2pPr marL="609494" indent="0">
              <a:buNone/>
              <a:defRPr>
                <a:solidFill>
                  <a:srgbClr val="FFFFFF"/>
                </a:solidFill>
              </a:defRPr>
            </a:lvl2pPr>
            <a:lvl3pPr marL="1218986" indent="0">
              <a:buNone/>
              <a:defRPr>
                <a:solidFill>
                  <a:srgbClr val="FFFFFF"/>
                </a:solidFill>
              </a:defRPr>
            </a:lvl3pPr>
            <a:lvl4pPr marL="1828480" indent="0">
              <a:buNone/>
              <a:defRPr>
                <a:solidFill>
                  <a:srgbClr val="FFFFFF"/>
                </a:solidFill>
              </a:defRPr>
            </a:lvl4pPr>
            <a:lvl5pPr marL="2437973" indent="0">
              <a:buNone/>
              <a:defRPr>
                <a:solidFill>
                  <a:srgbClr val="FFFFFF"/>
                </a:solidFill>
              </a:defRPr>
            </a:lvl5pPr>
          </a:lstStyle>
          <a:p>
            <a:pPr lvl="0"/>
            <a:r>
              <a:rPr lang="en-US"/>
              <a:t>Edit Master text styles</a:t>
            </a:r>
          </a:p>
        </p:txBody>
      </p:sp>
      <p:sp>
        <p:nvSpPr>
          <p:cNvPr id="14" name="Text Placeholder 12"/>
          <p:cNvSpPr>
            <a:spLocks noGrp="1"/>
          </p:cNvSpPr>
          <p:nvPr>
            <p:ph type="body" sz="quarter" idx="17"/>
          </p:nvPr>
        </p:nvSpPr>
        <p:spPr>
          <a:xfrm>
            <a:off x="303213" y="4692745"/>
            <a:ext cx="6633295" cy="488856"/>
          </a:xfrm>
        </p:spPr>
        <p:txBody>
          <a:bodyPr>
            <a:normAutofit/>
          </a:bodyPr>
          <a:lstStyle>
            <a:lvl1pPr marL="0" indent="0">
              <a:buNone/>
              <a:defRPr sz="1800" i="0" baseline="0">
                <a:solidFill>
                  <a:srgbClr val="53565A"/>
                </a:solidFill>
              </a:defRPr>
            </a:lvl1pPr>
            <a:lvl2pPr marL="609494" indent="0">
              <a:buNone/>
              <a:defRPr>
                <a:solidFill>
                  <a:srgbClr val="FFFFFF"/>
                </a:solidFill>
              </a:defRPr>
            </a:lvl2pPr>
            <a:lvl3pPr marL="1218986" indent="0">
              <a:buNone/>
              <a:defRPr>
                <a:solidFill>
                  <a:srgbClr val="FFFFFF"/>
                </a:solidFill>
              </a:defRPr>
            </a:lvl3pPr>
            <a:lvl4pPr marL="1828480" indent="0">
              <a:buNone/>
              <a:defRPr>
                <a:solidFill>
                  <a:srgbClr val="FFFFFF"/>
                </a:solidFill>
              </a:defRPr>
            </a:lvl4pPr>
            <a:lvl5pPr marL="2437973" indent="0">
              <a:buNone/>
              <a:defRPr>
                <a:solidFill>
                  <a:srgbClr val="FFFFFF"/>
                </a:solidFill>
              </a:defRPr>
            </a:lvl5pPr>
          </a:lstStyle>
          <a:p>
            <a:pPr lvl="0"/>
            <a:r>
              <a:rPr lang="en-US"/>
              <a:t>Edit Master text styles</a:t>
            </a:r>
          </a:p>
        </p:txBody>
      </p:sp>
    </p:spTree>
    <p:extLst>
      <p:ext uri="{BB962C8B-B14F-4D97-AF65-F5344CB8AC3E}">
        <p14:creationId xmlns:p14="http://schemas.microsoft.com/office/powerpoint/2010/main" val="851313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_Light">
    <p:spTree>
      <p:nvGrpSpPr>
        <p:cNvPr id="1" name=""/>
        <p:cNvGrpSpPr/>
        <p:nvPr/>
      </p:nvGrpSpPr>
      <p:grpSpPr>
        <a:xfrm>
          <a:off x="0" y="0"/>
          <a:ext cx="0" cy="0"/>
          <a:chOff x="0" y="0"/>
          <a:chExt cx="0" cy="0"/>
        </a:xfrm>
      </p:grpSpPr>
      <p:pic>
        <p:nvPicPr>
          <p:cNvPr id="8" name="Picture 5">
            <a:extLst>
              <a:ext uri="{FF2B5EF4-FFF2-40B4-BE49-F238E27FC236}">
                <a16:creationId xmlns:a16="http://schemas.microsoft.com/office/drawing/2014/main" id="{493FCB7B-FF5F-4243-8802-83FA6D4920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7"/>
          <p:cNvSpPr>
            <a:spLocks noGrp="1"/>
          </p:cNvSpPr>
          <p:nvPr>
            <p:ph type="body" sz="quarter" idx="14"/>
          </p:nvPr>
        </p:nvSpPr>
        <p:spPr>
          <a:xfrm>
            <a:off x="303213" y="1562100"/>
            <a:ext cx="11582400" cy="685800"/>
          </a:xfrm>
          <a:gradFill>
            <a:gsLst>
              <a:gs pos="0">
                <a:schemeClr val="tx2">
                  <a:lumMod val="50000"/>
                  <a:lumOff val="50000"/>
                  <a:alpha val="0"/>
                </a:schemeClr>
              </a:gs>
              <a:gs pos="35000">
                <a:schemeClr val="accent4">
                  <a:alpha val="15000"/>
                </a:schemeClr>
              </a:gs>
              <a:gs pos="100000">
                <a:schemeClr val="accent4">
                  <a:alpha val="25000"/>
                </a:schemeClr>
              </a:gs>
            </a:gsLst>
            <a:lin ang="10800000" scaled="0"/>
          </a:gradFill>
        </p:spPr>
        <p:txBody>
          <a:bodyPr anchor="ctr"/>
          <a:lstStyle>
            <a:lvl1pPr>
              <a:defRPr baseline="0"/>
            </a:lvl1pPr>
          </a:lstStyle>
          <a:p>
            <a:pPr lvl="0"/>
            <a:r>
              <a:rPr lang="en-US"/>
              <a:t>Edit Master text styles</a:t>
            </a:r>
          </a:p>
        </p:txBody>
      </p:sp>
      <p:sp>
        <p:nvSpPr>
          <p:cNvPr id="11" name="Text Placeholder 7"/>
          <p:cNvSpPr>
            <a:spLocks noGrp="1"/>
          </p:cNvSpPr>
          <p:nvPr>
            <p:ph type="body" sz="quarter" idx="15"/>
          </p:nvPr>
        </p:nvSpPr>
        <p:spPr>
          <a:xfrm>
            <a:off x="303213" y="2443100"/>
            <a:ext cx="11582400" cy="685800"/>
          </a:xfrm>
          <a:gradFill>
            <a:gsLst>
              <a:gs pos="0">
                <a:schemeClr val="tx2">
                  <a:lumMod val="50000"/>
                  <a:lumOff val="50000"/>
                  <a:alpha val="0"/>
                </a:schemeClr>
              </a:gs>
              <a:gs pos="35000">
                <a:schemeClr val="accent4">
                  <a:alpha val="15000"/>
                </a:schemeClr>
              </a:gs>
              <a:gs pos="100000">
                <a:schemeClr val="accent4">
                  <a:alpha val="25000"/>
                </a:schemeClr>
              </a:gs>
            </a:gsLst>
            <a:lin ang="10800000" scaled="0"/>
          </a:gradFill>
        </p:spPr>
        <p:txBody>
          <a:bodyPr rtlCol="0" anchor="ctr">
            <a:normAutofit/>
          </a:bodyPr>
          <a:lstStyle>
            <a:lvl1pPr>
              <a:defRPr lang="en-US" baseline="0" dirty="0"/>
            </a:lvl1pPr>
          </a:lstStyle>
          <a:p>
            <a:pPr lvl="0"/>
            <a:r>
              <a:rPr lang="en-US"/>
              <a:t>Edit Master text styles</a:t>
            </a:r>
          </a:p>
        </p:txBody>
      </p:sp>
      <p:sp>
        <p:nvSpPr>
          <p:cNvPr id="12" name="Text Placeholder 7"/>
          <p:cNvSpPr>
            <a:spLocks noGrp="1"/>
          </p:cNvSpPr>
          <p:nvPr>
            <p:ph type="body" sz="quarter" idx="16"/>
          </p:nvPr>
        </p:nvSpPr>
        <p:spPr>
          <a:xfrm>
            <a:off x="303213" y="3314423"/>
            <a:ext cx="11582400" cy="685800"/>
          </a:xfrm>
          <a:gradFill>
            <a:gsLst>
              <a:gs pos="0">
                <a:schemeClr val="tx2">
                  <a:lumMod val="50000"/>
                  <a:lumOff val="50000"/>
                  <a:alpha val="0"/>
                </a:schemeClr>
              </a:gs>
              <a:gs pos="35000">
                <a:schemeClr val="accent4">
                  <a:alpha val="15000"/>
                </a:schemeClr>
              </a:gs>
              <a:gs pos="100000">
                <a:schemeClr val="accent4">
                  <a:alpha val="25000"/>
                </a:schemeClr>
              </a:gs>
            </a:gsLst>
            <a:lin ang="10800000" scaled="0"/>
          </a:gradFill>
        </p:spPr>
        <p:txBody>
          <a:bodyPr rtlCol="0" anchor="ctr">
            <a:normAutofit/>
          </a:bodyPr>
          <a:lstStyle>
            <a:lvl1pPr>
              <a:defRPr lang="en-US" baseline="0" dirty="0"/>
            </a:lvl1pPr>
          </a:lstStyle>
          <a:p>
            <a:pPr lvl="0"/>
            <a:r>
              <a:rPr lang="en-US"/>
              <a:t>Edit Master text styles</a:t>
            </a:r>
          </a:p>
        </p:txBody>
      </p:sp>
      <p:sp>
        <p:nvSpPr>
          <p:cNvPr id="13" name="Text Placeholder 7"/>
          <p:cNvSpPr>
            <a:spLocks noGrp="1"/>
          </p:cNvSpPr>
          <p:nvPr>
            <p:ph type="body" sz="quarter" idx="17"/>
          </p:nvPr>
        </p:nvSpPr>
        <p:spPr>
          <a:xfrm>
            <a:off x="303213" y="4197886"/>
            <a:ext cx="11582400" cy="685800"/>
          </a:xfrm>
          <a:gradFill>
            <a:gsLst>
              <a:gs pos="0">
                <a:schemeClr val="tx2">
                  <a:lumMod val="50000"/>
                  <a:lumOff val="50000"/>
                  <a:alpha val="0"/>
                </a:schemeClr>
              </a:gs>
              <a:gs pos="35000">
                <a:schemeClr val="accent4">
                  <a:alpha val="15000"/>
                </a:schemeClr>
              </a:gs>
              <a:gs pos="100000">
                <a:schemeClr val="accent4">
                  <a:alpha val="25000"/>
                </a:schemeClr>
              </a:gs>
            </a:gsLst>
            <a:lin ang="10800000" scaled="0"/>
          </a:gradFill>
        </p:spPr>
        <p:txBody>
          <a:bodyPr rtlCol="0" anchor="ctr">
            <a:normAutofit/>
          </a:bodyPr>
          <a:lstStyle>
            <a:lvl1pPr>
              <a:defRPr lang="en-US" baseline="0" dirty="0"/>
            </a:lvl1pPr>
          </a:lstStyle>
          <a:p>
            <a:pPr lvl="0"/>
            <a:r>
              <a:rPr lang="en-US"/>
              <a:t>Edit Master text styles</a:t>
            </a:r>
          </a:p>
        </p:txBody>
      </p:sp>
      <p:sp>
        <p:nvSpPr>
          <p:cNvPr id="14" name="Text Placeholder 7"/>
          <p:cNvSpPr>
            <a:spLocks noGrp="1"/>
          </p:cNvSpPr>
          <p:nvPr>
            <p:ph type="body" sz="quarter" idx="18"/>
          </p:nvPr>
        </p:nvSpPr>
        <p:spPr>
          <a:xfrm>
            <a:off x="303213" y="5069209"/>
            <a:ext cx="11582400" cy="685800"/>
          </a:xfrm>
          <a:gradFill>
            <a:gsLst>
              <a:gs pos="0">
                <a:schemeClr val="tx2">
                  <a:lumMod val="50000"/>
                  <a:lumOff val="50000"/>
                  <a:alpha val="0"/>
                </a:schemeClr>
              </a:gs>
              <a:gs pos="35000">
                <a:schemeClr val="accent4">
                  <a:alpha val="15000"/>
                </a:schemeClr>
              </a:gs>
              <a:gs pos="100000">
                <a:schemeClr val="accent4">
                  <a:alpha val="25000"/>
                </a:schemeClr>
              </a:gs>
            </a:gsLst>
            <a:lin ang="10800000" scaled="0"/>
          </a:gradFill>
        </p:spPr>
        <p:txBody>
          <a:bodyPr rtlCol="0" anchor="ctr">
            <a:normAutofit/>
          </a:bodyPr>
          <a:lstStyle>
            <a:lvl1pPr>
              <a:defRPr lang="en-US" baseline="0" dirty="0"/>
            </a:lvl1pPr>
          </a:lstStyle>
          <a:p>
            <a:pPr lvl="0"/>
            <a:r>
              <a:rPr lang="en-US"/>
              <a:t>Edit Master text styles</a:t>
            </a:r>
          </a:p>
        </p:txBody>
      </p:sp>
      <p:sp>
        <p:nvSpPr>
          <p:cNvPr id="3" name="Title 2"/>
          <p:cNvSpPr>
            <a:spLocks noGrp="1"/>
          </p:cNvSpPr>
          <p:nvPr>
            <p:ph type="title"/>
          </p:nvPr>
        </p:nvSpPr>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3675217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_Light">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9D229BDA-36D8-A446-8E7A-5BEAAA263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p:txBody>
          <a:bodyPr/>
          <a:lstStyle/>
          <a:p>
            <a:r>
              <a:rPr lang="en-US"/>
              <a:t>Click to edit Master title style</a:t>
            </a:r>
          </a:p>
        </p:txBody>
      </p:sp>
      <p:sp>
        <p:nvSpPr>
          <p:cNvPr id="12" name="Text Placeholder 8"/>
          <p:cNvSpPr>
            <a:spLocks noGrp="1"/>
          </p:cNvSpPr>
          <p:nvPr>
            <p:ph type="body" sz="quarter" idx="13"/>
          </p:nvPr>
        </p:nvSpPr>
        <p:spPr>
          <a:xfrm>
            <a:off x="303213" y="1562100"/>
            <a:ext cx="11582400" cy="4572000"/>
          </a:xfrm>
        </p:spPr>
        <p:txBody>
          <a:bodyPr/>
          <a:lstStyle>
            <a:lvl1pPr>
              <a:spcBef>
                <a:spcPts val="1000"/>
              </a:spcBef>
              <a:defRPr/>
            </a:lvl1pPr>
            <a:lvl2pPr>
              <a:spcBef>
                <a:spcPts val="1000"/>
              </a:spcBef>
              <a:defRPr/>
            </a:lvl2pPr>
            <a:lvl3pPr>
              <a:spcBef>
                <a:spcPts val="1000"/>
              </a:spcBef>
              <a:defRPr/>
            </a:lvl3pPr>
            <a:lvl4pPr>
              <a:spcBef>
                <a:spcPts val="1000"/>
              </a:spcBef>
              <a:defRPr/>
            </a:lvl4pPr>
            <a:lvl5pPr>
              <a:spcBef>
                <a:spcPts val="1000"/>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1898855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_2column_Text/Text_Ligh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ADE7CDE-A6A3-1846-8AA0-8231C35406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7138" y="6124575"/>
            <a:ext cx="576262"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4"/>
          </p:nvPr>
        </p:nvSpPr>
        <p:spPr>
          <a:xfrm>
            <a:off x="303213" y="1562100"/>
            <a:ext cx="5691743" cy="4572000"/>
          </a:xfrm>
        </p:spPr>
        <p:txBody>
          <a:bodyPr/>
          <a:lstStyle>
            <a:lvl1pPr>
              <a:spcBef>
                <a:spcPts val="1000"/>
              </a:spcBef>
              <a:defRPr/>
            </a:lvl1pPr>
            <a:lvl2pPr>
              <a:spcBef>
                <a:spcPts val="1000"/>
              </a:spcBef>
              <a:defRPr/>
            </a:lvl2pPr>
            <a:lvl3pPr>
              <a:spcBef>
                <a:spcPts val="1000"/>
              </a:spcBef>
              <a:defRPr/>
            </a:lvl3pPr>
            <a:lvl4pPr>
              <a:spcBef>
                <a:spcPts val="1000"/>
              </a:spcBef>
              <a:defRPr/>
            </a:lvl4pPr>
            <a:lvl5pPr>
              <a:spcBef>
                <a:spcPts val="1000"/>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7"/>
          <p:cNvSpPr>
            <a:spLocks noGrp="1"/>
          </p:cNvSpPr>
          <p:nvPr>
            <p:ph type="body" sz="quarter" idx="15"/>
          </p:nvPr>
        </p:nvSpPr>
        <p:spPr>
          <a:xfrm>
            <a:off x="6198103" y="1562100"/>
            <a:ext cx="5687510" cy="4571999"/>
          </a:xfrm>
        </p:spPr>
        <p:txBody>
          <a:bodyPr/>
          <a:lstStyle>
            <a:lvl1pPr>
              <a:spcBef>
                <a:spcPts val="1000"/>
              </a:spcBef>
              <a:defRPr/>
            </a:lvl1pPr>
            <a:lvl2pPr>
              <a:spcBef>
                <a:spcPts val="1000"/>
              </a:spcBef>
              <a:defRPr/>
            </a:lvl2pPr>
            <a:lvl3pPr>
              <a:spcBef>
                <a:spcPts val="1000"/>
              </a:spcBef>
              <a:defRPr/>
            </a:lvl3pPr>
            <a:lvl4pPr>
              <a:spcBef>
                <a:spcPts val="1000"/>
              </a:spcBef>
              <a:defRPr/>
            </a:lvl4pPr>
            <a:lvl5pPr>
              <a:spcBef>
                <a:spcPts val="1000"/>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15" name="Text Placeholder 3"/>
          <p:cNvSpPr>
            <a:spLocks noGrp="1"/>
          </p:cNvSpPr>
          <p:nvPr>
            <p:ph type="body" sz="quarter" idx="19"/>
          </p:nvPr>
        </p:nvSpPr>
        <p:spPr>
          <a:xfrm>
            <a:off x="303213" y="914400"/>
            <a:ext cx="11582400" cy="495300"/>
          </a:xfrm>
        </p:spPr>
        <p:txBody>
          <a:bodyPr wrap="none">
            <a:noAutofit/>
          </a:bodyPr>
          <a:lstStyle>
            <a:lvl1pPr marL="0" indent="0">
              <a:buNone/>
              <a:defRPr b="1"/>
            </a:lvl1pPr>
          </a:lstStyle>
          <a:p>
            <a:pPr lvl="0"/>
            <a:r>
              <a:rPr lang="en-US"/>
              <a:t>Edit Master text styles</a:t>
            </a:r>
          </a:p>
        </p:txBody>
      </p:sp>
    </p:spTree>
    <p:extLst>
      <p:ext uri="{BB962C8B-B14F-4D97-AF65-F5344CB8AC3E}">
        <p14:creationId xmlns:p14="http://schemas.microsoft.com/office/powerpoint/2010/main" val="13885602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slideLayout" Target="../slideLayouts/slideLayout22.xml"/><Relationship Id="rId3" Type="http://schemas.openxmlformats.org/officeDocument/2006/relationships/slideLayout" Target="../slideLayouts/slideLayout7.xml"/><Relationship Id="rId21" Type="http://schemas.openxmlformats.org/officeDocument/2006/relationships/slideLayout" Target="../slideLayouts/slideLayout25.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5" Type="http://schemas.openxmlformats.org/officeDocument/2006/relationships/theme" Target="../theme/theme2.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slideLayout" Target="../slideLayouts/slideLayout24.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24" Type="http://schemas.openxmlformats.org/officeDocument/2006/relationships/slideLayout" Target="../slideLayouts/slideLayout28.xml"/><Relationship Id="rId5" Type="http://schemas.openxmlformats.org/officeDocument/2006/relationships/slideLayout" Target="../slideLayouts/slideLayout9.xml"/><Relationship Id="rId15" Type="http://schemas.openxmlformats.org/officeDocument/2006/relationships/slideLayout" Target="../slideLayouts/slideLayout19.xml"/><Relationship Id="rId23" Type="http://schemas.openxmlformats.org/officeDocument/2006/relationships/slideLayout" Target="../slideLayouts/slideLayout27.xml"/><Relationship Id="rId10" Type="http://schemas.openxmlformats.org/officeDocument/2006/relationships/slideLayout" Target="../slideLayouts/slideLayout14.xml"/><Relationship Id="rId19" Type="http://schemas.openxmlformats.org/officeDocument/2006/relationships/slideLayout" Target="../slideLayouts/slideLayout23.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 Id="rId22"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theme" Target="../theme/theme3.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AB2C149-FFA8-DB4F-B1D6-A7465D4E59BC}"/>
              </a:ext>
            </a:extLst>
          </p:cNvPr>
          <p:cNvSpPr>
            <a:spLocks noGrp="1" noChangeArrowheads="1"/>
          </p:cNvSpPr>
          <p:nvPr>
            <p:ph type="title"/>
          </p:nvPr>
        </p:nvSpPr>
        <p:spPr bwMode="auto">
          <a:xfrm>
            <a:off x="303213" y="1817688"/>
            <a:ext cx="11047412"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Section Divider Page</a:t>
            </a:r>
            <a:br>
              <a:rPr lang="en-US" altLang="en-US"/>
            </a:br>
            <a:r>
              <a:rPr lang="en-US" altLang="en-US"/>
              <a:t>Insert Title</a:t>
            </a:r>
          </a:p>
        </p:txBody>
      </p:sp>
      <p:pic>
        <p:nvPicPr>
          <p:cNvPr id="1027" name="Picture 5">
            <a:extLst>
              <a:ext uri="{FF2B5EF4-FFF2-40B4-BE49-F238E27FC236}">
                <a16:creationId xmlns:a16="http://schemas.microsoft.com/office/drawing/2014/main" id="{9579291A-92FD-EB47-9241-F35ABCE85F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0688" y="533400"/>
            <a:ext cx="21240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extBox 6">
            <a:extLst>
              <a:ext uri="{FF2B5EF4-FFF2-40B4-BE49-F238E27FC236}">
                <a16:creationId xmlns:a16="http://schemas.microsoft.com/office/drawing/2014/main" id="{650F4415-0CF7-9C4F-970C-EB0C90B5D978}"/>
              </a:ext>
            </a:extLst>
          </p:cNvPr>
          <p:cNvSpPr txBox="1">
            <a:spLocks noChangeArrowheads="1"/>
          </p:cNvSpPr>
          <p:nvPr/>
        </p:nvSpPr>
        <p:spPr bwMode="auto">
          <a:xfrm>
            <a:off x="303213" y="6413500"/>
            <a:ext cx="2590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defTabSz="608013" fontAlgn="base">
              <a:spcBef>
                <a:spcPct val="0"/>
              </a:spcBef>
              <a:spcAft>
                <a:spcPct val="0"/>
              </a:spcAft>
              <a:defRPr sz="2400">
                <a:solidFill>
                  <a:schemeClr val="tx1"/>
                </a:solidFill>
                <a:latin typeface="Arial" panose="020B0604020202020204" pitchFamily="34" charset="0"/>
              </a:defRPr>
            </a:lvl6pPr>
            <a:lvl7pPr marL="2971800" indent="-228600" defTabSz="608013" fontAlgn="base">
              <a:spcBef>
                <a:spcPct val="0"/>
              </a:spcBef>
              <a:spcAft>
                <a:spcPct val="0"/>
              </a:spcAft>
              <a:defRPr sz="2400">
                <a:solidFill>
                  <a:schemeClr val="tx1"/>
                </a:solidFill>
                <a:latin typeface="Arial" panose="020B0604020202020204" pitchFamily="34" charset="0"/>
              </a:defRPr>
            </a:lvl7pPr>
            <a:lvl8pPr marL="3429000" indent="-228600" defTabSz="608013" fontAlgn="base">
              <a:spcBef>
                <a:spcPct val="0"/>
              </a:spcBef>
              <a:spcAft>
                <a:spcPct val="0"/>
              </a:spcAft>
              <a:defRPr sz="2400">
                <a:solidFill>
                  <a:schemeClr val="tx1"/>
                </a:solidFill>
                <a:latin typeface="Arial" panose="020B0604020202020204" pitchFamily="34" charset="0"/>
              </a:defRPr>
            </a:lvl8pPr>
            <a:lvl9pPr marL="3886200" indent="-228600" defTabSz="608013" fontAlgn="base">
              <a:spcBef>
                <a:spcPct val="0"/>
              </a:spcBef>
              <a:spcAft>
                <a:spcPct val="0"/>
              </a:spcAft>
              <a:defRPr sz="2400">
                <a:solidFill>
                  <a:schemeClr val="tx1"/>
                </a:solidFill>
                <a:latin typeface="Arial" panose="020B0604020202020204" pitchFamily="34" charset="0"/>
              </a:defRPr>
            </a:lvl9pPr>
          </a:lstStyle>
          <a:p>
            <a:pPr eaLnBrk="1" hangingPunct="1">
              <a:defRPr/>
            </a:pPr>
            <a:r>
              <a:rPr lang="en-GB" altLang="en-US" sz="800">
                <a:solidFill>
                  <a:srgbClr val="DCDDDF"/>
                </a:solidFill>
              </a:rPr>
              <a:t>COPYRIGHT © 2020 NETSCOUT SYSTEMS, INC.</a:t>
            </a:r>
            <a:r>
              <a:rPr lang="en-US" altLang="en-US" sz="800">
                <a:solidFill>
                  <a:srgbClr val="DCDDDF"/>
                </a:solidFill>
              </a:rPr>
              <a:t>  </a:t>
            </a:r>
          </a:p>
        </p:txBody>
      </p:sp>
      <p:sp>
        <p:nvSpPr>
          <p:cNvPr id="1029" name="TextBox 7">
            <a:extLst>
              <a:ext uri="{FF2B5EF4-FFF2-40B4-BE49-F238E27FC236}">
                <a16:creationId xmlns:a16="http://schemas.microsoft.com/office/drawing/2014/main" id="{30812085-D394-8341-8C67-9C2EE2DBF9FB}"/>
              </a:ext>
            </a:extLst>
          </p:cNvPr>
          <p:cNvSpPr txBox="1">
            <a:spLocks noChangeArrowheads="1"/>
          </p:cNvSpPr>
          <p:nvPr/>
        </p:nvSpPr>
        <p:spPr bwMode="auto">
          <a:xfrm>
            <a:off x="5811838" y="6413500"/>
            <a:ext cx="565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defTabSz="60801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0801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0801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0801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fld id="{8722EFB8-A7EE-E449-AA2D-E6C02FF11E3E}" type="slidenum">
              <a:rPr lang="en-US" altLang="en-US" sz="800">
                <a:solidFill>
                  <a:srgbClr val="DCDDDF"/>
                </a:solidFill>
              </a:rPr>
              <a:pPr algn="ctr" eaLnBrk="1" hangingPunct="1"/>
              <a:t>‹#›</a:t>
            </a:fld>
            <a:endParaRPr lang="en-US" altLang="en-US" sz="800">
              <a:solidFill>
                <a:srgbClr val="DCDDDF"/>
              </a:solidFill>
            </a:endParaRPr>
          </a:p>
        </p:txBody>
      </p:sp>
    </p:spTree>
  </p:cSld>
  <p:clrMap bg1="lt1" tx1="dk1" bg2="lt2" tx2="dk2" accent1="accent1" accent2="accent2" accent3="accent3" accent4="accent4" accent5="accent5" accent6="accent6" hlink="hlink" folHlink="folHlink"/>
  <p:sldLayoutIdLst>
    <p:sldLayoutId id="2147484023" r:id="rId1"/>
    <p:sldLayoutId id="2147484024" r:id="rId2"/>
    <p:sldLayoutId id="2147484025" r:id="rId3"/>
    <p:sldLayoutId id="2147484026" r:id="rId4"/>
  </p:sldLayoutIdLst>
  <p:txStyles>
    <p:titleStyle>
      <a:lvl1pPr algn="l" rtl="0" eaLnBrk="1" fontAlgn="base" hangingPunct="1">
        <a:lnSpc>
          <a:spcPct val="90000"/>
        </a:lnSpc>
        <a:spcBef>
          <a:spcPts val="1150"/>
        </a:spcBef>
        <a:spcAft>
          <a:spcPct val="0"/>
        </a:spcAft>
        <a:defRPr sz="4800" b="1" kern="1200">
          <a:solidFill>
            <a:schemeClr val="bg1"/>
          </a:solidFill>
          <a:latin typeface="Arial" charset="0"/>
          <a:ea typeface="Arial" charset="0"/>
          <a:cs typeface="Arial" charset="0"/>
        </a:defRPr>
      </a:lvl1pPr>
      <a:lvl2pPr algn="l" rtl="0" eaLnBrk="1" fontAlgn="base" hangingPunct="1">
        <a:lnSpc>
          <a:spcPct val="90000"/>
        </a:lnSpc>
        <a:spcBef>
          <a:spcPts val="1150"/>
        </a:spcBef>
        <a:spcAft>
          <a:spcPct val="0"/>
        </a:spcAft>
        <a:defRPr sz="4800" b="1">
          <a:solidFill>
            <a:schemeClr val="bg1"/>
          </a:solidFill>
          <a:latin typeface="Arial" panose="020B0604020202020204" pitchFamily="34" charset="0"/>
          <a:cs typeface="Arial" panose="020B0604020202020204" pitchFamily="34" charset="0"/>
        </a:defRPr>
      </a:lvl2pPr>
      <a:lvl3pPr algn="l" rtl="0" eaLnBrk="1" fontAlgn="base" hangingPunct="1">
        <a:lnSpc>
          <a:spcPct val="90000"/>
        </a:lnSpc>
        <a:spcBef>
          <a:spcPts val="1150"/>
        </a:spcBef>
        <a:spcAft>
          <a:spcPct val="0"/>
        </a:spcAft>
        <a:defRPr sz="4800" b="1">
          <a:solidFill>
            <a:schemeClr val="bg1"/>
          </a:solidFill>
          <a:latin typeface="Arial" panose="020B0604020202020204" pitchFamily="34" charset="0"/>
          <a:cs typeface="Arial" panose="020B0604020202020204" pitchFamily="34" charset="0"/>
        </a:defRPr>
      </a:lvl3pPr>
      <a:lvl4pPr algn="l" rtl="0" eaLnBrk="1" fontAlgn="base" hangingPunct="1">
        <a:lnSpc>
          <a:spcPct val="90000"/>
        </a:lnSpc>
        <a:spcBef>
          <a:spcPts val="1150"/>
        </a:spcBef>
        <a:spcAft>
          <a:spcPct val="0"/>
        </a:spcAft>
        <a:defRPr sz="4800" b="1">
          <a:solidFill>
            <a:schemeClr val="bg1"/>
          </a:solidFill>
          <a:latin typeface="Arial" panose="020B0604020202020204" pitchFamily="34" charset="0"/>
          <a:cs typeface="Arial" panose="020B0604020202020204" pitchFamily="34" charset="0"/>
        </a:defRPr>
      </a:lvl4pPr>
      <a:lvl5pPr algn="l" rtl="0" eaLnBrk="1" fontAlgn="base" hangingPunct="1">
        <a:lnSpc>
          <a:spcPct val="90000"/>
        </a:lnSpc>
        <a:spcBef>
          <a:spcPts val="1150"/>
        </a:spcBef>
        <a:spcAft>
          <a:spcPct val="0"/>
        </a:spcAft>
        <a:defRPr sz="4800" b="1">
          <a:solidFill>
            <a:schemeClr val="bg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ts val="1150"/>
        </a:spcBef>
        <a:spcAft>
          <a:spcPct val="0"/>
        </a:spcAft>
        <a:defRPr sz="4800" b="1">
          <a:solidFill>
            <a:schemeClr val="bg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ts val="1150"/>
        </a:spcBef>
        <a:spcAft>
          <a:spcPct val="0"/>
        </a:spcAft>
        <a:defRPr sz="4800" b="1">
          <a:solidFill>
            <a:schemeClr val="bg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ts val="1150"/>
        </a:spcBef>
        <a:spcAft>
          <a:spcPct val="0"/>
        </a:spcAft>
        <a:defRPr sz="4800" b="1">
          <a:solidFill>
            <a:schemeClr val="bg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ts val="1150"/>
        </a:spcBef>
        <a:spcAft>
          <a:spcPct val="0"/>
        </a:spcAft>
        <a:defRPr sz="4800" b="1">
          <a:solidFill>
            <a:schemeClr val="bg1"/>
          </a:solidFill>
          <a:latin typeface="Arial" panose="020B0604020202020204" pitchFamily="34" charset="0"/>
          <a:cs typeface="Arial" panose="020B0604020202020204" pitchFamily="34" charset="0"/>
        </a:defRPr>
      </a:lvl9pPr>
    </p:titleStyle>
    <p:bodyStyle>
      <a:lvl1pPr algn="l" rtl="0" eaLnBrk="1" fontAlgn="base" hangingPunct="1">
        <a:lnSpc>
          <a:spcPct val="90000"/>
        </a:lnSpc>
        <a:spcBef>
          <a:spcPts val="1000"/>
        </a:spcBef>
        <a:spcAft>
          <a:spcPct val="0"/>
        </a:spcAft>
        <a:buFont typeface="Arial" panose="020B0604020202020204" pitchFamily="34" charset="0"/>
        <a:defRPr sz="2800" kern="1200">
          <a:solidFill>
            <a:schemeClr val="bg1"/>
          </a:solidFill>
          <a:latin typeface="Arial" charset="0"/>
          <a:ea typeface="Arial" charset="0"/>
          <a:cs typeface="Arial" charset="0"/>
        </a:defRPr>
      </a:lvl1pPr>
      <a:lvl2pPr marL="457200" algn="l" rtl="0" eaLnBrk="1" fontAlgn="base" hangingPunct="1">
        <a:lnSpc>
          <a:spcPct val="90000"/>
        </a:lnSpc>
        <a:spcBef>
          <a:spcPts val="500"/>
        </a:spcBef>
        <a:spcAft>
          <a:spcPct val="0"/>
        </a:spcAft>
        <a:buFont typeface="Arial" panose="020B0604020202020204" pitchFamily="34" charset="0"/>
        <a:defRPr sz="2400" kern="1200">
          <a:solidFill>
            <a:schemeClr val="tx1"/>
          </a:solidFill>
          <a:latin typeface="+mn-lt"/>
          <a:ea typeface="+mn-ea"/>
          <a:cs typeface="Arial" panose="020B0604020202020204" pitchFamily="34" charset="0"/>
        </a:defRPr>
      </a:lvl2pPr>
      <a:lvl3pPr marL="914400" algn="l" rtl="0" eaLnBrk="1" fontAlgn="base" hangingPunct="1">
        <a:lnSpc>
          <a:spcPct val="90000"/>
        </a:lnSpc>
        <a:spcBef>
          <a:spcPts val="500"/>
        </a:spcBef>
        <a:spcAft>
          <a:spcPct val="0"/>
        </a:spcAft>
        <a:buFont typeface="Arial" panose="020B0604020202020204" pitchFamily="34" charset="0"/>
        <a:defRPr sz="2000" kern="1200">
          <a:solidFill>
            <a:schemeClr val="tx1"/>
          </a:solidFill>
          <a:latin typeface="+mn-lt"/>
          <a:ea typeface="+mn-ea"/>
          <a:cs typeface="Arial" panose="020B0604020202020204" pitchFamily="34" charset="0"/>
        </a:defRPr>
      </a:lvl3pPr>
      <a:lvl4pPr marL="1371600" algn="l" rtl="0" eaLnBrk="1" fontAlgn="base" hangingPunct="1">
        <a:lnSpc>
          <a:spcPct val="90000"/>
        </a:lnSpc>
        <a:spcBef>
          <a:spcPts val="500"/>
        </a:spcBef>
        <a:spcAft>
          <a:spcPct val="0"/>
        </a:spcAft>
        <a:buFont typeface="Arial" panose="020B0604020202020204" pitchFamily="34" charset="0"/>
        <a:defRPr kern="1200">
          <a:solidFill>
            <a:schemeClr val="tx1"/>
          </a:solidFill>
          <a:latin typeface="+mn-lt"/>
          <a:ea typeface="+mn-ea"/>
          <a:cs typeface="Arial" panose="020B0604020202020204" pitchFamily="34" charset="0"/>
        </a:defRPr>
      </a:lvl4pPr>
      <a:lvl5pPr marL="1828800" algn="l" rtl="0" eaLnBrk="1" fontAlgn="base" hangingPunct="1">
        <a:lnSpc>
          <a:spcPct val="90000"/>
        </a:lnSpc>
        <a:spcBef>
          <a:spcPts val="500"/>
        </a:spcBef>
        <a:spcAft>
          <a:spcPct val="0"/>
        </a:spcAft>
        <a:buFont typeface="Arial" panose="020B0604020202020204" pitchFamily="34" charset="0"/>
        <a:defRPr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4A13A867-948E-094E-9D07-8920823615F9}"/>
              </a:ext>
            </a:extLst>
          </p:cNvPr>
          <p:cNvSpPr>
            <a:spLocks noGrp="1" noChangeArrowheads="1"/>
          </p:cNvSpPr>
          <p:nvPr>
            <p:ph type="title"/>
          </p:nvPr>
        </p:nvSpPr>
        <p:spPr bwMode="auto">
          <a:xfrm>
            <a:off x="303213" y="228600"/>
            <a:ext cx="11582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99" tIns="60949" rIns="121899" bIns="60949" numCol="1" anchor="t"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821A291A-EA0A-5E46-A1FA-60ACB4CB9641}"/>
              </a:ext>
            </a:extLst>
          </p:cNvPr>
          <p:cNvSpPr>
            <a:spLocks noGrp="1" noChangeArrowheads="1"/>
          </p:cNvSpPr>
          <p:nvPr>
            <p:ph type="body" idx="1"/>
          </p:nvPr>
        </p:nvSpPr>
        <p:spPr bwMode="auto">
          <a:xfrm>
            <a:off x="303213" y="1562100"/>
            <a:ext cx="1158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99" tIns="60949" rIns="121899" bIns="60949"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6" name="TextBox 8">
            <a:extLst>
              <a:ext uri="{FF2B5EF4-FFF2-40B4-BE49-F238E27FC236}">
                <a16:creationId xmlns:a16="http://schemas.microsoft.com/office/drawing/2014/main" id="{96D07C5A-2EA6-FA41-9C07-F96EEF683667}"/>
              </a:ext>
            </a:extLst>
          </p:cNvPr>
          <p:cNvSpPr txBox="1">
            <a:spLocks noChangeArrowheads="1"/>
          </p:cNvSpPr>
          <p:nvPr/>
        </p:nvSpPr>
        <p:spPr bwMode="auto">
          <a:xfrm>
            <a:off x="303212" y="6413500"/>
            <a:ext cx="396239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defTabSz="608013" fontAlgn="base">
              <a:spcBef>
                <a:spcPct val="0"/>
              </a:spcBef>
              <a:spcAft>
                <a:spcPct val="0"/>
              </a:spcAft>
              <a:defRPr sz="2400">
                <a:solidFill>
                  <a:schemeClr val="tx1"/>
                </a:solidFill>
                <a:latin typeface="Arial" panose="020B0604020202020204" pitchFamily="34" charset="0"/>
              </a:defRPr>
            </a:lvl6pPr>
            <a:lvl7pPr marL="2971800" indent="-228600" defTabSz="608013" fontAlgn="base">
              <a:spcBef>
                <a:spcPct val="0"/>
              </a:spcBef>
              <a:spcAft>
                <a:spcPct val="0"/>
              </a:spcAft>
              <a:defRPr sz="2400">
                <a:solidFill>
                  <a:schemeClr val="tx1"/>
                </a:solidFill>
                <a:latin typeface="Arial" panose="020B0604020202020204" pitchFamily="34" charset="0"/>
              </a:defRPr>
            </a:lvl7pPr>
            <a:lvl8pPr marL="3429000" indent="-228600" defTabSz="608013" fontAlgn="base">
              <a:spcBef>
                <a:spcPct val="0"/>
              </a:spcBef>
              <a:spcAft>
                <a:spcPct val="0"/>
              </a:spcAft>
              <a:defRPr sz="2400">
                <a:solidFill>
                  <a:schemeClr val="tx1"/>
                </a:solidFill>
                <a:latin typeface="Arial" panose="020B0604020202020204" pitchFamily="34" charset="0"/>
              </a:defRPr>
            </a:lvl8pPr>
            <a:lvl9pPr marL="3886200" indent="-228600" defTabSz="608013" fontAlgn="base">
              <a:spcBef>
                <a:spcPct val="0"/>
              </a:spcBef>
              <a:spcAft>
                <a:spcPct val="0"/>
              </a:spcAft>
              <a:defRPr sz="2400">
                <a:solidFill>
                  <a:schemeClr val="tx1"/>
                </a:solidFill>
                <a:latin typeface="Arial" panose="020B0604020202020204" pitchFamily="34" charset="0"/>
              </a:defRPr>
            </a:lvl9pPr>
          </a:lstStyle>
          <a:p>
            <a:pPr eaLnBrk="1" hangingPunct="1">
              <a:defRPr/>
            </a:pPr>
            <a:r>
              <a:rPr lang="en-GB" altLang="en-US" sz="800">
                <a:solidFill>
                  <a:srgbClr val="96999E"/>
                </a:solidFill>
              </a:rPr>
              <a:t>COPYRIGHT © 2020 NETSCOUT SYSTEMS, INC. — </a:t>
            </a:r>
            <a:r>
              <a:rPr lang="en-GB" altLang="en-US" sz="800" i="1">
                <a:solidFill>
                  <a:srgbClr val="96999E"/>
                </a:solidFill>
              </a:rPr>
              <a:t>NETSCOUT Confidential</a:t>
            </a:r>
            <a:endParaRPr lang="en-US" altLang="en-US" sz="800" i="1">
              <a:solidFill>
                <a:srgbClr val="96999E"/>
              </a:solidFill>
            </a:endParaRPr>
          </a:p>
        </p:txBody>
      </p:sp>
      <p:sp>
        <p:nvSpPr>
          <p:cNvPr id="3077" name="TextBox 7">
            <a:extLst>
              <a:ext uri="{FF2B5EF4-FFF2-40B4-BE49-F238E27FC236}">
                <a16:creationId xmlns:a16="http://schemas.microsoft.com/office/drawing/2014/main" id="{98D82791-F514-194D-99F6-5BA95F22FEF2}"/>
              </a:ext>
            </a:extLst>
          </p:cNvPr>
          <p:cNvSpPr txBox="1">
            <a:spLocks noChangeArrowheads="1"/>
          </p:cNvSpPr>
          <p:nvPr/>
        </p:nvSpPr>
        <p:spPr bwMode="auto">
          <a:xfrm>
            <a:off x="5811838" y="6413500"/>
            <a:ext cx="565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defTabSz="60801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0801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0801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0801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fld id="{13E4F66D-284A-D144-945E-304AE2104364}" type="slidenum">
              <a:rPr lang="en-US" altLang="en-US" sz="800">
                <a:solidFill>
                  <a:srgbClr val="96999E"/>
                </a:solidFill>
              </a:rPr>
              <a:pPr algn="ctr" eaLnBrk="1" hangingPunct="1"/>
              <a:t>‹#›</a:t>
            </a:fld>
            <a:endParaRPr lang="en-US" altLang="en-US" sz="800">
              <a:solidFill>
                <a:srgbClr val="96999E"/>
              </a:solidFill>
            </a:endParaRPr>
          </a:p>
        </p:txBody>
      </p:sp>
    </p:spTree>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 id="2147484038" r:id="rId12"/>
    <p:sldLayoutId id="2147484039" r:id="rId13"/>
    <p:sldLayoutId id="2147484040" r:id="rId14"/>
    <p:sldLayoutId id="2147484041" r:id="rId15"/>
    <p:sldLayoutId id="2147484042" r:id="rId16"/>
    <p:sldLayoutId id="2147484043" r:id="rId17"/>
    <p:sldLayoutId id="2147484044" r:id="rId18"/>
    <p:sldLayoutId id="2147484045" r:id="rId19"/>
    <p:sldLayoutId id="2147484046" r:id="rId20"/>
    <p:sldLayoutId id="2147484047" r:id="rId21"/>
    <p:sldLayoutId id="2147484048" r:id="rId22"/>
    <p:sldLayoutId id="2147484049" r:id="rId23"/>
    <p:sldLayoutId id="2147484073" r:id="rId24"/>
  </p:sldLayoutIdLst>
  <p:hf hdr="0"/>
  <p:txStyles>
    <p:titleStyle>
      <a:lvl1pPr algn="l" defTabSz="608013" rtl="0" eaLnBrk="0" fontAlgn="base" hangingPunct="0">
        <a:spcBef>
          <a:spcPct val="0"/>
        </a:spcBef>
        <a:spcAft>
          <a:spcPct val="0"/>
        </a:spcAft>
        <a:defRPr sz="3800" b="1" kern="1200">
          <a:solidFill>
            <a:schemeClr val="tx1"/>
          </a:solidFill>
          <a:latin typeface="Arial"/>
          <a:ea typeface="+mj-ea"/>
          <a:cs typeface="Arial"/>
        </a:defRPr>
      </a:lvl1pPr>
      <a:lvl2pPr algn="l" defTabSz="608013" rtl="0" eaLnBrk="0" fontAlgn="base" hangingPunct="0">
        <a:spcBef>
          <a:spcPct val="0"/>
        </a:spcBef>
        <a:spcAft>
          <a:spcPct val="0"/>
        </a:spcAft>
        <a:defRPr sz="3800" b="1">
          <a:solidFill>
            <a:schemeClr val="tx1"/>
          </a:solidFill>
          <a:latin typeface="Arial" panose="020B0604020202020204" pitchFamily="34" charset="0"/>
          <a:cs typeface="Arial" panose="020B0604020202020204" pitchFamily="34" charset="0"/>
        </a:defRPr>
      </a:lvl2pPr>
      <a:lvl3pPr algn="l" defTabSz="608013" rtl="0" eaLnBrk="0" fontAlgn="base" hangingPunct="0">
        <a:spcBef>
          <a:spcPct val="0"/>
        </a:spcBef>
        <a:spcAft>
          <a:spcPct val="0"/>
        </a:spcAft>
        <a:defRPr sz="3800" b="1">
          <a:solidFill>
            <a:schemeClr val="tx1"/>
          </a:solidFill>
          <a:latin typeface="Arial" panose="020B0604020202020204" pitchFamily="34" charset="0"/>
          <a:cs typeface="Arial" panose="020B0604020202020204" pitchFamily="34" charset="0"/>
        </a:defRPr>
      </a:lvl3pPr>
      <a:lvl4pPr algn="l" defTabSz="608013" rtl="0" eaLnBrk="0" fontAlgn="base" hangingPunct="0">
        <a:spcBef>
          <a:spcPct val="0"/>
        </a:spcBef>
        <a:spcAft>
          <a:spcPct val="0"/>
        </a:spcAft>
        <a:defRPr sz="3800" b="1">
          <a:solidFill>
            <a:schemeClr val="tx1"/>
          </a:solidFill>
          <a:latin typeface="Arial" panose="020B0604020202020204" pitchFamily="34" charset="0"/>
          <a:cs typeface="Arial" panose="020B0604020202020204" pitchFamily="34" charset="0"/>
        </a:defRPr>
      </a:lvl4pPr>
      <a:lvl5pPr algn="l" defTabSz="608013" rtl="0" eaLnBrk="0" fontAlgn="base" hangingPunct="0">
        <a:spcBef>
          <a:spcPct val="0"/>
        </a:spcBef>
        <a:spcAft>
          <a:spcPct val="0"/>
        </a:spcAft>
        <a:defRPr sz="3800" b="1">
          <a:solidFill>
            <a:schemeClr val="tx1"/>
          </a:solidFill>
          <a:latin typeface="Arial" panose="020B0604020202020204" pitchFamily="34" charset="0"/>
          <a:cs typeface="Arial" panose="020B0604020202020204" pitchFamily="34" charset="0"/>
        </a:defRPr>
      </a:lvl5pPr>
      <a:lvl6pPr marL="457200" algn="l" defTabSz="608013" rtl="0" fontAlgn="base">
        <a:spcBef>
          <a:spcPct val="0"/>
        </a:spcBef>
        <a:spcAft>
          <a:spcPct val="0"/>
        </a:spcAft>
        <a:defRPr sz="3800" b="1">
          <a:solidFill>
            <a:schemeClr val="tx1"/>
          </a:solidFill>
          <a:latin typeface="Arial" panose="020B0604020202020204" pitchFamily="34" charset="0"/>
          <a:cs typeface="Arial" panose="020B0604020202020204" pitchFamily="34" charset="0"/>
        </a:defRPr>
      </a:lvl6pPr>
      <a:lvl7pPr marL="914400" algn="l" defTabSz="608013" rtl="0" fontAlgn="base">
        <a:spcBef>
          <a:spcPct val="0"/>
        </a:spcBef>
        <a:spcAft>
          <a:spcPct val="0"/>
        </a:spcAft>
        <a:defRPr sz="3800" b="1">
          <a:solidFill>
            <a:schemeClr val="tx1"/>
          </a:solidFill>
          <a:latin typeface="Arial" panose="020B0604020202020204" pitchFamily="34" charset="0"/>
          <a:cs typeface="Arial" panose="020B0604020202020204" pitchFamily="34" charset="0"/>
        </a:defRPr>
      </a:lvl7pPr>
      <a:lvl8pPr marL="1371600" algn="l" defTabSz="608013" rtl="0" fontAlgn="base">
        <a:spcBef>
          <a:spcPct val="0"/>
        </a:spcBef>
        <a:spcAft>
          <a:spcPct val="0"/>
        </a:spcAft>
        <a:defRPr sz="3800" b="1">
          <a:solidFill>
            <a:schemeClr val="tx1"/>
          </a:solidFill>
          <a:latin typeface="Arial" panose="020B0604020202020204" pitchFamily="34" charset="0"/>
          <a:cs typeface="Arial" panose="020B0604020202020204" pitchFamily="34" charset="0"/>
        </a:defRPr>
      </a:lvl8pPr>
      <a:lvl9pPr marL="1828800" algn="l" defTabSz="608013" rtl="0" fontAlgn="base">
        <a:spcBef>
          <a:spcPct val="0"/>
        </a:spcBef>
        <a:spcAft>
          <a:spcPct val="0"/>
        </a:spcAft>
        <a:defRPr sz="3800" b="1">
          <a:solidFill>
            <a:schemeClr val="tx1"/>
          </a:solidFill>
          <a:latin typeface="Arial" panose="020B0604020202020204" pitchFamily="34" charset="0"/>
          <a:cs typeface="Arial" panose="020B0604020202020204" pitchFamily="34" charset="0"/>
        </a:defRPr>
      </a:lvl9pPr>
    </p:titleStyle>
    <p:bodyStyle>
      <a:lvl1pPr marL="301625" indent="-301625" algn="l" defTabSz="608013" rtl="0" eaLnBrk="0" fontAlgn="base" hangingPunct="0">
        <a:lnSpc>
          <a:spcPct val="95000"/>
        </a:lnSpc>
        <a:spcBef>
          <a:spcPts val="1000"/>
        </a:spcBef>
        <a:spcAft>
          <a:spcPct val="0"/>
        </a:spcAft>
        <a:buFont typeface="Arial" panose="020B0604020202020204" pitchFamily="34" charset="0"/>
        <a:buChar char="•"/>
        <a:defRPr sz="2400" kern="1200">
          <a:solidFill>
            <a:schemeClr val="tx1"/>
          </a:solidFill>
          <a:latin typeface="Arial"/>
          <a:ea typeface="+mn-ea"/>
          <a:cs typeface="Arial"/>
        </a:defRPr>
      </a:lvl1pPr>
      <a:lvl2pPr marL="623888" indent="-301625" algn="l" defTabSz="608013" rtl="0" eaLnBrk="0" fontAlgn="base" hangingPunct="0">
        <a:lnSpc>
          <a:spcPct val="95000"/>
        </a:lnSpc>
        <a:spcBef>
          <a:spcPts val="1000"/>
        </a:spcBef>
        <a:spcAft>
          <a:spcPct val="0"/>
        </a:spcAft>
        <a:buFont typeface="Arial" panose="020B0604020202020204" pitchFamily="34" charset="0"/>
        <a:buChar char="–"/>
        <a:defRPr sz="2100" kern="1200">
          <a:solidFill>
            <a:schemeClr val="tx1"/>
          </a:solidFill>
          <a:latin typeface="Arial"/>
          <a:ea typeface="+mn-ea"/>
          <a:cs typeface="Arial"/>
        </a:defRPr>
      </a:lvl2pPr>
      <a:lvl3pPr marL="941388" indent="-301625" algn="l" defTabSz="608013" rtl="0" eaLnBrk="0" fontAlgn="base" hangingPunct="0">
        <a:lnSpc>
          <a:spcPct val="95000"/>
        </a:lnSpc>
        <a:spcBef>
          <a:spcPts val="1000"/>
        </a:spcBef>
        <a:spcAft>
          <a:spcPct val="0"/>
        </a:spcAft>
        <a:buFont typeface="Arial" panose="020B0604020202020204" pitchFamily="34" charset="0"/>
        <a:buChar char="•"/>
        <a:defRPr sz="1900" kern="1200">
          <a:solidFill>
            <a:schemeClr val="tx1"/>
          </a:solidFill>
          <a:latin typeface="Arial"/>
          <a:ea typeface="+mn-ea"/>
          <a:cs typeface="Arial"/>
        </a:defRPr>
      </a:lvl3pPr>
      <a:lvl4pPr marL="1143000" indent="-301625" algn="l" defTabSz="608013" rtl="0" eaLnBrk="0" fontAlgn="base" hangingPunct="0">
        <a:lnSpc>
          <a:spcPct val="95000"/>
        </a:lnSpc>
        <a:spcBef>
          <a:spcPts val="1000"/>
        </a:spcBef>
        <a:spcAft>
          <a:spcPct val="0"/>
        </a:spcAft>
        <a:buFont typeface="Arial" panose="020B0604020202020204" pitchFamily="34" charset="0"/>
        <a:buChar char="–"/>
        <a:defRPr sz="1600" kern="1200">
          <a:solidFill>
            <a:schemeClr val="tx1"/>
          </a:solidFill>
          <a:latin typeface="Arial"/>
          <a:ea typeface="+mn-ea"/>
          <a:cs typeface="Arial"/>
        </a:defRPr>
      </a:lvl4pPr>
      <a:lvl5pPr marL="1462088" indent="-301625" algn="l" defTabSz="608013" rtl="0" eaLnBrk="0" fontAlgn="base" hangingPunct="0">
        <a:lnSpc>
          <a:spcPct val="95000"/>
        </a:lnSpc>
        <a:spcBef>
          <a:spcPts val="1000"/>
        </a:spcBef>
        <a:spcAft>
          <a:spcPct val="0"/>
        </a:spcAft>
        <a:buFont typeface="Arial" panose="020B0604020202020204" pitchFamily="34" charset="0"/>
        <a:buChar char="•"/>
        <a:defRPr sz="1400" kern="1200">
          <a:solidFill>
            <a:schemeClr val="tx1"/>
          </a:solidFill>
          <a:latin typeface="Arial"/>
          <a:ea typeface="+mn-ea"/>
          <a:cs typeface="Arial"/>
        </a:defRPr>
      </a:lvl5pPr>
      <a:lvl6pPr marL="3352213" indent="-304747" algn="l" defTabSz="609493" rtl="0" eaLnBrk="1" latinLnBrk="0" hangingPunct="1">
        <a:spcBef>
          <a:spcPct val="20000"/>
        </a:spcBef>
        <a:buFont typeface="Arial"/>
        <a:buChar char="•"/>
        <a:defRPr sz="2700" kern="1200">
          <a:solidFill>
            <a:schemeClr val="tx1"/>
          </a:solidFill>
          <a:latin typeface="+mn-lt"/>
          <a:ea typeface="+mn-ea"/>
          <a:cs typeface="+mn-cs"/>
        </a:defRPr>
      </a:lvl6pPr>
      <a:lvl7pPr marL="3961707" indent="-304747" algn="l" defTabSz="609493" rtl="0" eaLnBrk="1" latinLnBrk="0" hangingPunct="1">
        <a:spcBef>
          <a:spcPct val="20000"/>
        </a:spcBef>
        <a:buFont typeface="Arial"/>
        <a:buChar char="•"/>
        <a:defRPr sz="2700" kern="1200">
          <a:solidFill>
            <a:schemeClr val="tx1"/>
          </a:solidFill>
          <a:latin typeface="+mn-lt"/>
          <a:ea typeface="+mn-ea"/>
          <a:cs typeface="+mn-cs"/>
        </a:defRPr>
      </a:lvl7pPr>
      <a:lvl8pPr marL="4571200" indent="-304747" algn="l" defTabSz="609493" rtl="0" eaLnBrk="1" latinLnBrk="0" hangingPunct="1">
        <a:spcBef>
          <a:spcPct val="20000"/>
        </a:spcBef>
        <a:buFont typeface="Arial"/>
        <a:buChar char="•"/>
        <a:defRPr sz="2700" kern="1200">
          <a:solidFill>
            <a:schemeClr val="tx1"/>
          </a:solidFill>
          <a:latin typeface="+mn-lt"/>
          <a:ea typeface="+mn-ea"/>
          <a:cs typeface="+mn-cs"/>
        </a:defRPr>
      </a:lvl8pPr>
      <a:lvl9pPr marL="5180693" indent="-304747" algn="l" defTabSz="609493"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en-US"/>
      </a:defPPr>
      <a:lvl1pPr marL="0" algn="l" defTabSz="609493" rtl="0" eaLnBrk="1" latinLnBrk="0" hangingPunct="1">
        <a:defRPr sz="2400" kern="1200">
          <a:solidFill>
            <a:schemeClr val="tx1"/>
          </a:solidFill>
          <a:latin typeface="+mn-lt"/>
          <a:ea typeface="+mn-ea"/>
          <a:cs typeface="+mn-cs"/>
        </a:defRPr>
      </a:lvl1pPr>
      <a:lvl2pPr marL="609493" algn="l" defTabSz="609493" rtl="0" eaLnBrk="1" latinLnBrk="0" hangingPunct="1">
        <a:defRPr sz="2400" kern="1200">
          <a:solidFill>
            <a:schemeClr val="tx1"/>
          </a:solidFill>
          <a:latin typeface="+mn-lt"/>
          <a:ea typeface="+mn-ea"/>
          <a:cs typeface="+mn-cs"/>
        </a:defRPr>
      </a:lvl2pPr>
      <a:lvl3pPr marL="1218987" algn="l" defTabSz="609493" rtl="0" eaLnBrk="1" latinLnBrk="0" hangingPunct="1">
        <a:defRPr sz="2400" kern="1200">
          <a:solidFill>
            <a:schemeClr val="tx1"/>
          </a:solidFill>
          <a:latin typeface="+mn-lt"/>
          <a:ea typeface="+mn-ea"/>
          <a:cs typeface="+mn-cs"/>
        </a:defRPr>
      </a:lvl3pPr>
      <a:lvl4pPr marL="1828480" algn="l" defTabSz="609493" rtl="0" eaLnBrk="1" latinLnBrk="0" hangingPunct="1">
        <a:defRPr sz="2400" kern="1200">
          <a:solidFill>
            <a:schemeClr val="tx1"/>
          </a:solidFill>
          <a:latin typeface="+mn-lt"/>
          <a:ea typeface="+mn-ea"/>
          <a:cs typeface="+mn-cs"/>
        </a:defRPr>
      </a:lvl4pPr>
      <a:lvl5pPr marL="2437973" algn="l" defTabSz="609493" rtl="0" eaLnBrk="1" latinLnBrk="0" hangingPunct="1">
        <a:defRPr sz="2400" kern="1200">
          <a:solidFill>
            <a:schemeClr val="tx1"/>
          </a:solidFill>
          <a:latin typeface="+mn-lt"/>
          <a:ea typeface="+mn-ea"/>
          <a:cs typeface="+mn-cs"/>
        </a:defRPr>
      </a:lvl5pPr>
      <a:lvl6pPr marL="3047467" algn="l" defTabSz="609493" rtl="0" eaLnBrk="1" latinLnBrk="0" hangingPunct="1">
        <a:defRPr sz="2400" kern="1200">
          <a:solidFill>
            <a:schemeClr val="tx1"/>
          </a:solidFill>
          <a:latin typeface="+mn-lt"/>
          <a:ea typeface="+mn-ea"/>
          <a:cs typeface="+mn-cs"/>
        </a:defRPr>
      </a:lvl6pPr>
      <a:lvl7pPr marL="3656960" algn="l" defTabSz="609493" rtl="0" eaLnBrk="1" latinLnBrk="0" hangingPunct="1">
        <a:defRPr sz="2400" kern="1200">
          <a:solidFill>
            <a:schemeClr val="tx1"/>
          </a:solidFill>
          <a:latin typeface="+mn-lt"/>
          <a:ea typeface="+mn-ea"/>
          <a:cs typeface="+mn-cs"/>
        </a:defRPr>
      </a:lvl7pPr>
      <a:lvl8pPr marL="4266453" algn="l" defTabSz="609493" rtl="0" eaLnBrk="1" latinLnBrk="0" hangingPunct="1">
        <a:defRPr sz="2400" kern="1200">
          <a:solidFill>
            <a:schemeClr val="tx1"/>
          </a:solidFill>
          <a:latin typeface="+mn-lt"/>
          <a:ea typeface="+mn-ea"/>
          <a:cs typeface="+mn-cs"/>
        </a:defRPr>
      </a:lvl8pPr>
      <a:lvl9pPr marL="4875947" algn="l" defTabSz="609493"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3074" name="Title Placeholder 1">
            <a:extLst>
              <a:ext uri="{FF2B5EF4-FFF2-40B4-BE49-F238E27FC236}">
                <a16:creationId xmlns:a16="http://schemas.microsoft.com/office/drawing/2014/main" id="{8C6F72D0-C9A0-414E-A6EB-22F91C7437D7}"/>
              </a:ext>
            </a:extLst>
          </p:cNvPr>
          <p:cNvSpPr>
            <a:spLocks noGrp="1" noChangeArrowheads="1"/>
          </p:cNvSpPr>
          <p:nvPr>
            <p:ph type="title"/>
          </p:nvPr>
        </p:nvSpPr>
        <p:spPr bwMode="auto">
          <a:xfrm>
            <a:off x="303213" y="228600"/>
            <a:ext cx="11582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99" tIns="60949" rIns="121899" bIns="60949" numCol="1" anchor="t" anchorCtr="0" compatLnSpc="1">
            <a:prstTxWarp prst="textNoShape">
              <a:avLst/>
            </a:prstTxWarp>
          </a:bodyPr>
          <a:lstStyle/>
          <a:p>
            <a:pPr lvl="0"/>
            <a:r>
              <a:rPr lang="en-US" altLang="en-US"/>
              <a:t>Click to edit Master title style</a:t>
            </a:r>
          </a:p>
        </p:txBody>
      </p:sp>
      <p:sp>
        <p:nvSpPr>
          <p:cNvPr id="3075" name="Text Placeholder 2">
            <a:extLst>
              <a:ext uri="{FF2B5EF4-FFF2-40B4-BE49-F238E27FC236}">
                <a16:creationId xmlns:a16="http://schemas.microsoft.com/office/drawing/2014/main" id="{EC9E57E7-B232-354A-82B9-4B7C77D8FC33}"/>
              </a:ext>
            </a:extLst>
          </p:cNvPr>
          <p:cNvSpPr>
            <a:spLocks noGrp="1" noChangeArrowheads="1"/>
          </p:cNvSpPr>
          <p:nvPr>
            <p:ph type="body" idx="1"/>
          </p:nvPr>
        </p:nvSpPr>
        <p:spPr bwMode="auto">
          <a:xfrm>
            <a:off x="303213" y="1562100"/>
            <a:ext cx="1158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99" tIns="60949" rIns="121899" bIns="60949"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0" name="TextBox 5">
            <a:extLst>
              <a:ext uri="{FF2B5EF4-FFF2-40B4-BE49-F238E27FC236}">
                <a16:creationId xmlns:a16="http://schemas.microsoft.com/office/drawing/2014/main" id="{0A63B288-734C-E942-81D8-38C28D83DF2E}"/>
              </a:ext>
            </a:extLst>
          </p:cNvPr>
          <p:cNvSpPr txBox="1">
            <a:spLocks noChangeArrowheads="1"/>
          </p:cNvSpPr>
          <p:nvPr/>
        </p:nvSpPr>
        <p:spPr bwMode="auto">
          <a:xfrm>
            <a:off x="303213" y="6413500"/>
            <a:ext cx="2590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defTabSz="608013" fontAlgn="base">
              <a:spcBef>
                <a:spcPct val="0"/>
              </a:spcBef>
              <a:spcAft>
                <a:spcPct val="0"/>
              </a:spcAft>
              <a:defRPr sz="2400">
                <a:solidFill>
                  <a:schemeClr val="tx1"/>
                </a:solidFill>
                <a:latin typeface="Arial" panose="020B0604020202020204" pitchFamily="34" charset="0"/>
              </a:defRPr>
            </a:lvl6pPr>
            <a:lvl7pPr marL="2971800" indent="-228600" defTabSz="608013" fontAlgn="base">
              <a:spcBef>
                <a:spcPct val="0"/>
              </a:spcBef>
              <a:spcAft>
                <a:spcPct val="0"/>
              </a:spcAft>
              <a:defRPr sz="2400">
                <a:solidFill>
                  <a:schemeClr val="tx1"/>
                </a:solidFill>
                <a:latin typeface="Arial" panose="020B0604020202020204" pitchFamily="34" charset="0"/>
              </a:defRPr>
            </a:lvl7pPr>
            <a:lvl8pPr marL="3429000" indent="-228600" defTabSz="608013" fontAlgn="base">
              <a:spcBef>
                <a:spcPct val="0"/>
              </a:spcBef>
              <a:spcAft>
                <a:spcPct val="0"/>
              </a:spcAft>
              <a:defRPr sz="2400">
                <a:solidFill>
                  <a:schemeClr val="tx1"/>
                </a:solidFill>
                <a:latin typeface="Arial" panose="020B0604020202020204" pitchFamily="34" charset="0"/>
              </a:defRPr>
            </a:lvl8pPr>
            <a:lvl9pPr marL="3886200" indent="-228600" defTabSz="608013" fontAlgn="base">
              <a:spcBef>
                <a:spcPct val="0"/>
              </a:spcBef>
              <a:spcAft>
                <a:spcPct val="0"/>
              </a:spcAft>
              <a:defRPr sz="2400">
                <a:solidFill>
                  <a:schemeClr val="tx1"/>
                </a:solidFill>
                <a:latin typeface="Arial" panose="020B0604020202020204" pitchFamily="34" charset="0"/>
              </a:defRPr>
            </a:lvl9pPr>
          </a:lstStyle>
          <a:p>
            <a:pPr eaLnBrk="1" hangingPunct="1">
              <a:defRPr/>
            </a:pPr>
            <a:r>
              <a:rPr lang="en-GB" altLang="en-US" sz="800">
                <a:solidFill>
                  <a:srgbClr val="96999E"/>
                </a:solidFill>
              </a:rPr>
              <a:t>COPYRIGHT © 2020 NETSCOUT SYSTEMS, INC.</a:t>
            </a:r>
            <a:endParaRPr lang="en-US" altLang="en-US" sz="800">
              <a:solidFill>
                <a:srgbClr val="96999E"/>
              </a:solidFill>
            </a:endParaRPr>
          </a:p>
        </p:txBody>
      </p:sp>
      <p:sp>
        <p:nvSpPr>
          <p:cNvPr id="4101" name="TextBox 6">
            <a:extLst>
              <a:ext uri="{FF2B5EF4-FFF2-40B4-BE49-F238E27FC236}">
                <a16:creationId xmlns:a16="http://schemas.microsoft.com/office/drawing/2014/main" id="{A519CFB4-B6A2-CB46-8E0F-6EBE1EF82759}"/>
              </a:ext>
            </a:extLst>
          </p:cNvPr>
          <p:cNvSpPr txBox="1">
            <a:spLocks noChangeArrowheads="1"/>
          </p:cNvSpPr>
          <p:nvPr/>
        </p:nvSpPr>
        <p:spPr bwMode="auto">
          <a:xfrm>
            <a:off x="5811838" y="6413500"/>
            <a:ext cx="565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defTabSz="60801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60801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60801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60801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fld id="{56B27B78-9AEC-AC48-95C1-11251F2B99E8}" type="slidenum">
              <a:rPr lang="en-US" altLang="en-US" sz="800">
                <a:solidFill>
                  <a:srgbClr val="96999E"/>
                </a:solidFill>
              </a:rPr>
              <a:pPr algn="ctr" eaLnBrk="1" hangingPunct="1"/>
              <a:t>‹#›</a:t>
            </a:fld>
            <a:endParaRPr lang="en-US" altLang="en-US" sz="800">
              <a:solidFill>
                <a:srgbClr val="96999E"/>
              </a:solidFill>
            </a:endParaRPr>
          </a:p>
        </p:txBody>
      </p:sp>
    </p:spTree>
  </p:cSld>
  <p:clrMap bg1="lt1" tx1="dk1" bg2="lt2" tx2="dk2" accent1="accent1" accent2="accent2" accent3="accent3" accent4="accent4" accent5="accent5" accent6="accent6" hlink="hlink" folHlink="folHlink"/>
  <p:sldLayoutIdLst>
    <p:sldLayoutId id="2147484050" r:id="rId1"/>
    <p:sldLayoutId id="2147484051" r:id="rId2"/>
    <p:sldLayoutId id="2147484052" r:id="rId3"/>
    <p:sldLayoutId id="2147484053" r:id="rId4"/>
    <p:sldLayoutId id="2147484054" r:id="rId5"/>
    <p:sldLayoutId id="2147484055" r:id="rId6"/>
    <p:sldLayoutId id="2147484056" r:id="rId7"/>
    <p:sldLayoutId id="2147484057" r:id="rId8"/>
    <p:sldLayoutId id="2147484058" r:id="rId9"/>
    <p:sldLayoutId id="2147484059" r:id="rId10"/>
    <p:sldLayoutId id="2147484060" r:id="rId11"/>
    <p:sldLayoutId id="2147484061" r:id="rId12"/>
    <p:sldLayoutId id="2147484062" r:id="rId13"/>
    <p:sldLayoutId id="2147484063" r:id="rId14"/>
    <p:sldLayoutId id="2147484064" r:id="rId15"/>
    <p:sldLayoutId id="2147484065" r:id="rId16"/>
    <p:sldLayoutId id="2147484066" r:id="rId17"/>
    <p:sldLayoutId id="2147484067" r:id="rId18"/>
    <p:sldLayoutId id="2147484068" r:id="rId19"/>
    <p:sldLayoutId id="2147484069" r:id="rId20"/>
    <p:sldLayoutId id="2147484070" r:id="rId21"/>
    <p:sldLayoutId id="2147484071" r:id="rId22"/>
    <p:sldLayoutId id="2147484072" r:id="rId23"/>
  </p:sldLayoutIdLst>
  <p:hf hdr="0"/>
  <p:txStyles>
    <p:titleStyle>
      <a:lvl1pPr algn="l" defTabSz="608013" rtl="0" eaLnBrk="0" fontAlgn="base" hangingPunct="0">
        <a:spcBef>
          <a:spcPct val="0"/>
        </a:spcBef>
        <a:spcAft>
          <a:spcPct val="0"/>
        </a:spcAft>
        <a:defRPr sz="3800" b="1" kern="1200">
          <a:solidFill>
            <a:schemeClr val="bg1"/>
          </a:solidFill>
          <a:latin typeface="Arial"/>
          <a:ea typeface="+mj-ea"/>
          <a:cs typeface="Arial"/>
        </a:defRPr>
      </a:lvl1pPr>
      <a:lvl2pPr algn="l" defTabSz="608013" rtl="0" eaLnBrk="0" fontAlgn="base" hangingPunct="0">
        <a:spcBef>
          <a:spcPct val="0"/>
        </a:spcBef>
        <a:spcAft>
          <a:spcPct val="0"/>
        </a:spcAft>
        <a:defRPr sz="3800" b="1">
          <a:solidFill>
            <a:schemeClr val="bg1"/>
          </a:solidFill>
          <a:latin typeface="Arial" panose="020B0604020202020204" pitchFamily="34" charset="0"/>
          <a:cs typeface="Arial" panose="020B0604020202020204" pitchFamily="34" charset="0"/>
        </a:defRPr>
      </a:lvl2pPr>
      <a:lvl3pPr algn="l" defTabSz="608013" rtl="0" eaLnBrk="0" fontAlgn="base" hangingPunct="0">
        <a:spcBef>
          <a:spcPct val="0"/>
        </a:spcBef>
        <a:spcAft>
          <a:spcPct val="0"/>
        </a:spcAft>
        <a:defRPr sz="3800" b="1">
          <a:solidFill>
            <a:schemeClr val="bg1"/>
          </a:solidFill>
          <a:latin typeface="Arial" panose="020B0604020202020204" pitchFamily="34" charset="0"/>
          <a:cs typeface="Arial" panose="020B0604020202020204" pitchFamily="34" charset="0"/>
        </a:defRPr>
      </a:lvl3pPr>
      <a:lvl4pPr algn="l" defTabSz="608013" rtl="0" eaLnBrk="0" fontAlgn="base" hangingPunct="0">
        <a:spcBef>
          <a:spcPct val="0"/>
        </a:spcBef>
        <a:spcAft>
          <a:spcPct val="0"/>
        </a:spcAft>
        <a:defRPr sz="3800" b="1">
          <a:solidFill>
            <a:schemeClr val="bg1"/>
          </a:solidFill>
          <a:latin typeface="Arial" panose="020B0604020202020204" pitchFamily="34" charset="0"/>
          <a:cs typeface="Arial" panose="020B0604020202020204" pitchFamily="34" charset="0"/>
        </a:defRPr>
      </a:lvl4pPr>
      <a:lvl5pPr algn="l" defTabSz="608013" rtl="0" eaLnBrk="0" fontAlgn="base" hangingPunct="0">
        <a:spcBef>
          <a:spcPct val="0"/>
        </a:spcBef>
        <a:spcAft>
          <a:spcPct val="0"/>
        </a:spcAft>
        <a:defRPr sz="3800" b="1">
          <a:solidFill>
            <a:schemeClr val="bg1"/>
          </a:solidFill>
          <a:latin typeface="Arial" panose="020B0604020202020204" pitchFamily="34" charset="0"/>
          <a:cs typeface="Arial" panose="020B0604020202020204" pitchFamily="34" charset="0"/>
        </a:defRPr>
      </a:lvl5pPr>
      <a:lvl6pPr marL="457200" algn="l" defTabSz="608013" rtl="0" fontAlgn="base">
        <a:spcBef>
          <a:spcPct val="0"/>
        </a:spcBef>
        <a:spcAft>
          <a:spcPct val="0"/>
        </a:spcAft>
        <a:defRPr sz="3800" b="1">
          <a:solidFill>
            <a:schemeClr val="bg1"/>
          </a:solidFill>
          <a:latin typeface="Arial" panose="020B0604020202020204" pitchFamily="34" charset="0"/>
          <a:cs typeface="Arial" panose="020B0604020202020204" pitchFamily="34" charset="0"/>
        </a:defRPr>
      </a:lvl6pPr>
      <a:lvl7pPr marL="914400" algn="l" defTabSz="608013" rtl="0" fontAlgn="base">
        <a:spcBef>
          <a:spcPct val="0"/>
        </a:spcBef>
        <a:spcAft>
          <a:spcPct val="0"/>
        </a:spcAft>
        <a:defRPr sz="3800" b="1">
          <a:solidFill>
            <a:schemeClr val="bg1"/>
          </a:solidFill>
          <a:latin typeface="Arial" panose="020B0604020202020204" pitchFamily="34" charset="0"/>
          <a:cs typeface="Arial" panose="020B0604020202020204" pitchFamily="34" charset="0"/>
        </a:defRPr>
      </a:lvl7pPr>
      <a:lvl8pPr marL="1371600" algn="l" defTabSz="608013" rtl="0" fontAlgn="base">
        <a:spcBef>
          <a:spcPct val="0"/>
        </a:spcBef>
        <a:spcAft>
          <a:spcPct val="0"/>
        </a:spcAft>
        <a:defRPr sz="3800" b="1">
          <a:solidFill>
            <a:schemeClr val="bg1"/>
          </a:solidFill>
          <a:latin typeface="Arial" panose="020B0604020202020204" pitchFamily="34" charset="0"/>
          <a:cs typeface="Arial" panose="020B0604020202020204" pitchFamily="34" charset="0"/>
        </a:defRPr>
      </a:lvl8pPr>
      <a:lvl9pPr marL="1828800" algn="l" defTabSz="608013" rtl="0" fontAlgn="base">
        <a:spcBef>
          <a:spcPct val="0"/>
        </a:spcBef>
        <a:spcAft>
          <a:spcPct val="0"/>
        </a:spcAft>
        <a:defRPr sz="3800" b="1">
          <a:solidFill>
            <a:schemeClr val="bg1"/>
          </a:solidFill>
          <a:latin typeface="Arial" panose="020B0604020202020204" pitchFamily="34" charset="0"/>
          <a:cs typeface="Arial" panose="020B0604020202020204" pitchFamily="34" charset="0"/>
        </a:defRPr>
      </a:lvl9pPr>
    </p:titleStyle>
    <p:bodyStyle>
      <a:lvl1pPr marL="301625" indent="-301625" algn="l" defTabSz="608013" rtl="0" eaLnBrk="0" fontAlgn="base" hangingPunct="0">
        <a:lnSpc>
          <a:spcPct val="95000"/>
        </a:lnSpc>
        <a:spcBef>
          <a:spcPts val="1000"/>
        </a:spcBef>
        <a:spcAft>
          <a:spcPct val="0"/>
        </a:spcAft>
        <a:buFont typeface="Arial" panose="020B0604020202020204" pitchFamily="34" charset="0"/>
        <a:buChar char="•"/>
        <a:defRPr sz="2400" kern="1200">
          <a:solidFill>
            <a:schemeClr val="bg1"/>
          </a:solidFill>
          <a:latin typeface="Arial"/>
          <a:ea typeface="+mn-ea"/>
          <a:cs typeface="Arial"/>
        </a:defRPr>
      </a:lvl1pPr>
      <a:lvl2pPr marL="620713" indent="-301625" algn="l" defTabSz="608013" rtl="0" eaLnBrk="0" fontAlgn="base" hangingPunct="0">
        <a:lnSpc>
          <a:spcPct val="95000"/>
        </a:lnSpc>
        <a:spcBef>
          <a:spcPts val="1000"/>
        </a:spcBef>
        <a:spcAft>
          <a:spcPct val="0"/>
        </a:spcAft>
        <a:buFont typeface="Arial" panose="020B0604020202020204" pitchFamily="34" charset="0"/>
        <a:buChar char="–"/>
        <a:defRPr sz="2100" kern="1200">
          <a:solidFill>
            <a:schemeClr val="bg1"/>
          </a:solidFill>
          <a:latin typeface="Arial"/>
          <a:ea typeface="+mn-ea"/>
          <a:cs typeface="Arial"/>
        </a:defRPr>
      </a:lvl2pPr>
      <a:lvl3pPr marL="941388" indent="-303213" algn="l" defTabSz="608013" rtl="0" eaLnBrk="0" fontAlgn="base" hangingPunct="0">
        <a:lnSpc>
          <a:spcPct val="95000"/>
        </a:lnSpc>
        <a:spcBef>
          <a:spcPts val="1000"/>
        </a:spcBef>
        <a:spcAft>
          <a:spcPct val="0"/>
        </a:spcAft>
        <a:buFont typeface="Arial" panose="020B0604020202020204" pitchFamily="34" charset="0"/>
        <a:buChar char="•"/>
        <a:defRPr sz="1900" kern="1200">
          <a:solidFill>
            <a:schemeClr val="bg1"/>
          </a:solidFill>
          <a:latin typeface="Arial"/>
          <a:ea typeface="+mn-ea"/>
          <a:cs typeface="Arial"/>
        </a:defRPr>
      </a:lvl3pPr>
      <a:lvl4pPr marL="1143000" indent="-303213" algn="l" defTabSz="608013" rtl="0" eaLnBrk="0" fontAlgn="base" hangingPunct="0">
        <a:lnSpc>
          <a:spcPct val="95000"/>
        </a:lnSpc>
        <a:spcBef>
          <a:spcPts val="1000"/>
        </a:spcBef>
        <a:spcAft>
          <a:spcPct val="0"/>
        </a:spcAft>
        <a:buFont typeface="Arial" panose="020B0604020202020204" pitchFamily="34" charset="0"/>
        <a:buChar char="–"/>
        <a:defRPr sz="1600" kern="1200">
          <a:solidFill>
            <a:schemeClr val="bg1"/>
          </a:solidFill>
          <a:latin typeface="Arial"/>
          <a:ea typeface="+mn-ea"/>
          <a:cs typeface="Arial"/>
        </a:defRPr>
      </a:lvl4pPr>
      <a:lvl5pPr marL="1462088" indent="-303213" algn="l" defTabSz="608013" rtl="0" eaLnBrk="0" fontAlgn="base" hangingPunct="0">
        <a:lnSpc>
          <a:spcPct val="95000"/>
        </a:lnSpc>
        <a:spcBef>
          <a:spcPts val="1000"/>
        </a:spcBef>
        <a:spcAft>
          <a:spcPct val="0"/>
        </a:spcAft>
        <a:buFont typeface="Arial" panose="020B0604020202020204" pitchFamily="34" charset="0"/>
        <a:buChar char="•"/>
        <a:defRPr sz="1400" kern="1200">
          <a:solidFill>
            <a:schemeClr val="bg1"/>
          </a:solidFill>
          <a:latin typeface="Arial"/>
          <a:ea typeface="+mn-ea"/>
          <a:cs typeface="Arial"/>
        </a:defRPr>
      </a:lvl5pPr>
      <a:lvl6pPr marL="3352213" indent="-304747" algn="l" defTabSz="609493" rtl="0" eaLnBrk="1" latinLnBrk="0" hangingPunct="1">
        <a:spcBef>
          <a:spcPct val="20000"/>
        </a:spcBef>
        <a:buFont typeface="Arial"/>
        <a:buChar char="•"/>
        <a:defRPr sz="2700" kern="1200">
          <a:solidFill>
            <a:schemeClr val="tx1"/>
          </a:solidFill>
          <a:latin typeface="+mn-lt"/>
          <a:ea typeface="+mn-ea"/>
          <a:cs typeface="+mn-cs"/>
        </a:defRPr>
      </a:lvl6pPr>
      <a:lvl7pPr marL="3961707" indent="-304747" algn="l" defTabSz="609493" rtl="0" eaLnBrk="1" latinLnBrk="0" hangingPunct="1">
        <a:spcBef>
          <a:spcPct val="20000"/>
        </a:spcBef>
        <a:buFont typeface="Arial"/>
        <a:buChar char="•"/>
        <a:defRPr sz="2700" kern="1200">
          <a:solidFill>
            <a:schemeClr val="tx1"/>
          </a:solidFill>
          <a:latin typeface="+mn-lt"/>
          <a:ea typeface="+mn-ea"/>
          <a:cs typeface="+mn-cs"/>
        </a:defRPr>
      </a:lvl7pPr>
      <a:lvl8pPr marL="4571200" indent="-304747" algn="l" defTabSz="609493" rtl="0" eaLnBrk="1" latinLnBrk="0" hangingPunct="1">
        <a:spcBef>
          <a:spcPct val="20000"/>
        </a:spcBef>
        <a:buFont typeface="Arial"/>
        <a:buChar char="•"/>
        <a:defRPr sz="2700" kern="1200">
          <a:solidFill>
            <a:schemeClr val="tx1"/>
          </a:solidFill>
          <a:latin typeface="+mn-lt"/>
          <a:ea typeface="+mn-ea"/>
          <a:cs typeface="+mn-cs"/>
        </a:defRPr>
      </a:lvl8pPr>
      <a:lvl9pPr marL="5180693" indent="-304747" algn="l" defTabSz="609493"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en-US"/>
      </a:defPPr>
      <a:lvl1pPr marL="0" algn="l" defTabSz="609493" rtl="0" eaLnBrk="1" latinLnBrk="0" hangingPunct="1">
        <a:defRPr sz="2400" kern="1200">
          <a:solidFill>
            <a:schemeClr val="tx1"/>
          </a:solidFill>
          <a:latin typeface="+mn-lt"/>
          <a:ea typeface="+mn-ea"/>
          <a:cs typeface="+mn-cs"/>
        </a:defRPr>
      </a:lvl1pPr>
      <a:lvl2pPr marL="609493" algn="l" defTabSz="609493" rtl="0" eaLnBrk="1" latinLnBrk="0" hangingPunct="1">
        <a:defRPr sz="2400" kern="1200">
          <a:solidFill>
            <a:schemeClr val="tx1"/>
          </a:solidFill>
          <a:latin typeface="+mn-lt"/>
          <a:ea typeface="+mn-ea"/>
          <a:cs typeface="+mn-cs"/>
        </a:defRPr>
      </a:lvl2pPr>
      <a:lvl3pPr marL="1218987" algn="l" defTabSz="609493" rtl="0" eaLnBrk="1" latinLnBrk="0" hangingPunct="1">
        <a:defRPr sz="2400" kern="1200">
          <a:solidFill>
            <a:schemeClr val="tx1"/>
          </a:solidFill>
          <a:latin typeface="+mn-lt"/>
          <a:ea typeface="+mn-ea"/>
          <a:cs typeface="+mn-cs"/>
        </a:defRPr>
      </a:lvl3pPr>
      <a:lvl4pPr marL="1828480" algn="l" defTabSz="609493" rtl="0" eaLnBrk="1" latinLnBrk="0" hangingPunct="1">
        <a:defRPr sz="2400" kern="1200">
          <a:solidFill>
            <a:schemeClr val="tx1"/>
          </a:solidFill>
          <a:latin typeface="+mn-lt"/>
          <a:ea typeface="+mn-ea"/>
          <a:cs typeface="+mn-cs"/>
        </a:defRPr>
      </a:lvl4pPr>
      <a:lvl5pPr marL="2437973" algn="l" defTabSz="609493" rtl="0" eaLnBrk="1" latinLnBrk="0" hangingPunct="1">
        <a:defRPr sz="2400" kern="1200">
          <a:solidFill>
            <a:schemeClr val="tx1"/>
          </a:solidFill>
          <a:latin typeface="+mn-lt"/>
          <a:ea typeface="+mn-ea"/>
          <a:cs typeface="+mn-cs"/>
        </a:defRPr>
      </a:lvl5pPr>
      <a:lvl6pPr marL="3047467" algn="l" defTabSz="609493" rtl="0" eaLnBrk="1" latinLnBrk="0" hangingPunct="1">
        <a:defRPr sz="2400" kern="1200">
          <a:solidFill>
            <a:schemeClr val="tx1"/>
          </a:solidFill>
          <a:latin typeface="+mn-lt"/>
          <a:ea typeface="+mn-ea"/>
          <a:cs typeface="+mn-cs"/>
        </a:defRPr>
      </a:lvl6pPr>
      <a:lvl7pPr marL="3656960" algn="l" defTabSz="609493" rtl="0" eaLnBrk="1" latinLnBrk="0" hangingPunct="1">
        <a:defRPr sz="2400" kern="1200">
          <a:solidFill>
            <a:schemeClr val="tx1"/>
          </a:solidFill>
          <a:latin typeface="+mn-lt"/>
          <a:ea typeface="+mn-ea"/>
          <a:cs typeface="+mn-cs"/>
        </a:defRPr>
      </a:lvl7pPr>
      <a:lvl8pPr marL="4266453" algn="l" defTabSz="609493" rtl="0" eaLnBrk="1" latinLnBrk="0" hangingPunct="1">
        <a:defRPr sz="2400" kern="1200">
          <a:solidFill>
            <a:schemeClr val="tx1"/>
          </a:solidFill>
          <a:latin typeface="+mn-lt"/>
          <a:ea typeface="+mn-ea"/>
          <a:cs typeface="+mn-cs"/>
        </a:defRPr>
      </a:lvl8pPr>
      <a:lvl9pPr marL="4875947" algn="l" defTabSz="609493"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hardik.modi@netscout.com" TargetMode="External"/><Relationship Id="rId2" Type="http://schemas.openxmlformats.org/officeDocument/2006/relationships/hyperlink" Target="mailto:roland.dobbins@netscout.com" TargetMode="External"/><Relationship Id="rId1" Type="http://schemas.openxmlformats.org/officeDocument/2006/relationships/slideLayout" Target="../slideLayouts/slideLayout6.xml"/><Relationship Id="rId4" Type="http://schemas.openxmlformats.org/officeDocument/2006/relationships/image" Target="../media/image11.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hyperlink" Target="https://app.box.com/s/776tkb82634ewvzvp26nnout6v4ij39q" TargetMode="Externa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mailto:hardik.modi@netscout.com" TargetMode="External"/><Relationship Id="rId2" Type="http://schemas.openxmlformats.org/officeDocument/2006/relationships/hyperlink" Target="mailto:roland.dobbins@netscout.com" TargetMode="External"/><Relationship Id="rId1" Type="http://schemas.openxmlformats.org/officeDocument/2006/relationships/slideLayout" Target="../slideLayouts/slideLayout27.xml"/><Relationship Id="rId4" Type="http://schemas.openxmlformats.org/officeDocument/2006/relationships/image" Target="../media/image11.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s://www.netscout.com/blog/asert/high-profile-ddos-extortion-attacks-september-2020" TargetMode="Externa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www.slack.com/downloads" TargetMode="External"/><Relationship Id="rId2" Type="http://schemas.openxmlformats.org/officeDocument/2006/relationships/hyperlink" Target="https://netscout.slack.com/"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Placeholder 1">
            <a:extLst>
              <a:ext uri="{FF2B5EF4-FFF2-40B4-BE49-F238E27FC236}">
                <a16:creationId xmlns:a16="http://schemas.microsoft.com/office/drawing/2014/main" id="{77E9C0DC-DFF4-CD4E-80EF-D098FA6AD9A8}"/>
              </a:ext>
            </a:extLst>
          </p:cNvPr>
          <p:cNvSpPr>
            <a:spLocks noGrp="1" noChangeArrowheads="1"/>
          </p:cNvSpPr>
          <p:nvPr>
            <p:ph type="body" sz="quarter" idx="13"/>
          </p:nvPr>
        </p:nvSpPr>
        <p:spPr>
          <a:xfrm>
            <a:off x="303213" y="1520890"/>
            <a:ext cx="10056812" cy="2212910"/>
          </a:xfrm>
        </p:spPr>
        <p:txBody>
          <a:bodyPr>
            <a:normAutofit/>
          </a:bodyPr>
          <a:lstStyle/>
          <a:p>
            <a:pPr eaLnBrk="1" hangingPunct="1"/>
            <a:r>
              <a:rPr lang="ja-JP" altLang="en-US" dirty="0">
                <a:latin typeface="Arial" panose="020B0604020202020204" pitchFamily="34" charset="0"/>
                <a:cs typeface="Arial" panose="020B0604020202020204" pitchFamily="34" charset="0"/>
              </a:rPr>
              <a:t>「お金かサイトか</a:t>
            </a: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a:t>
            </a:r>
            <a:r>
              <a:rPr lang="en-US" altLang="ja-JP" dirty="0">
                <a:latin typeface="Arial" panose="020B0604020202020204" pitchFamily="34" charset="0"/>
                <a:cs typeface="Arial" panose="020B0604020202020204" pitchFamily="34" charset="0"/>
              </a:rPr>
              <a:t>
2020</a:t>
            </a:r>
            <a:r>
              <a:rPr lang="ja-JP" altLang="en-US" dirty="0">
                <a:latin typeface="Arial" panose="020B0604020202020204" pitchFamily="34" charset="0"/>
                <a:cs typeface="Arial" panose="020B0604020202020204" pitchFamily="34" charset="0"/>
              </a:rPr>
              <a:t>年第</a:t>
            </a:r>
            <a:r>
              <a:rPr lang="en-US" altLang="ja-JP" dirty="0">
                <a:latin typeface="Arial" panose="020B0604020202020204" pitchFamily="34" charset="0"/>
                <a:cs typeface="Arial" panose="020B0604020202020204" pitchFamily="34" charset="0"/>
              </a:rPr>
              <a:t>3</a:t>
            </a:r>
            <a:r>
              <a:rPr lang="ja-JP" altLang="en-US" dirty="0">
                <a:latin typeface="Arial" panose="020B0604020202020204" pitchFamily="34" charset="0"/>
                <a:cs typeface="Arial" panose="020B0604020202020204" pitchFamily="34" charset="0"/>
              </a:rPr>
              <a:t>四半期 に注目される</a:t>
            </a:r>
            <a:endParaRPr lang="en-US" altLang="ja-JP" dirty="0">
              <a:latin typeface="Arial" panose="020B0604020202020204" pitchFamily="34" charset="0"/>
              <a:cs typeface="Arial" panose="020B0604020202020204" pitchFamily="34" charset="0"/>
            </a:endParaRPr>
          </a:p>
          <a:p>
            <a:pPr eaLnBrk="1" hangingPunct="1"/>
            <a:r>
              <a:rPr lang="ja-JP" altLang="en-US" dirty="0">
                <a:latin typeface="Arial" panose="020B0604020202020204" pitchFamily="34" charset="0"/>
                <a:cs typeface="Arial" panose="020B0604020202020204" pitchFamily="34" charset="0"/>
              </a:rPr>
              <a:t>世界的な</a:t>
            </a:r>
            <a:r>
              <a:rPr lang="en-US" altLang="ja-JP" dirty="0">
                <a:latin typeface="Arial" panose="020B0604020202020204" pitchFamily="34" charset="0"/>
                <a:cs typeface="Arial" panose="020B0604020202020204" pitchFamily="34" charset="0"/>
              </a:rPr>
              <a:t>DDoS </a:t>
            </a:r>
            <a:r>
              <a:rPr lang="ja-JP" altLang="en-US" dirty="0">
                <a:latin typeface="Arial" panose="020B0604020202020204" pitchFamily="34" charset="0"/>
                <a:cs typeface="Arial" panose="020B0604020202020204" pitchFamily="34" charset="0"/>
              </a:rPr>
              <a:t>恐喝活動の拡大</a:t>
            </a:r>
            <a:r>
              <a:rPr lang="en-US" altLang="ja-JP" dirty="0">
                <a:latin typeface="Arial" panose="020B0604020202020204" pitchFamily="34" charset="0"/>
                <a:cs typeface="Arial" panose="020B0604020202020204" pitchFamily="34" charset="0"/>
              </a:rPr>
              <a:t> </a:t>
            </a:r>
            <a:endParaRPr lang="en-US" altLang="en-US" sz="2800" i="1" dirty="0">
              <a:latin typeface="Arial" panose="020B0604020202020204" pitchFamily="34" charset="0"/>
              <a:cs typeface="Arial" panose="020B0604020202020204" pitchFamily="34" charset="0"/>
            </a:endParaRPr>
          </a:p>
        </p:txBody>
      </p:sp>
      <p:sp>
        <p:nvSpPr>
          <p:cNvPr id="60419" name="Text Placeholder 2">
            <a:extLst>
              <a:ext uri="{FF2B5EF4-FFF2-40B4-BE49-F238E27FC236}">
                <a16:creationId xmlns:a16="http://schemas.microsoft.com/office/drawing/2014/main" id="{3EC4EBD9-BE03-1741-8FA9-513F9402CFE9}"/>
              </a:ext>
            </a:extLst>
          </p:cNvPr>
          <p:cNvSpPr>
            <a:spLocks noGrp="1" noChangeArrowheads="1"/>
          </p:cNvSpPr>
          <p:nvPr>
            <p:ph type="body" sz="quarter" idx="16"/>
          </p:nvPr>
        </p:nvSpPr>
        <p:spPr>
          <a:xfrm>
            <a:off x="303213" y="3757752"/>
            <a:ext cx="6632575" cy="600393"/>
          </a:xfrm>
        </p:spPr>
        <p:txBody>
          <a:bodyPr/>
          <a:lstStyle/>
          <a:p>
            <a:pPr eaLnBrk="1" hangingPunct="1"/>
            <a:r>
              <a:rPr lang="en-US" altLang="en-US" dirty="0">
                <a:latin typeface="Arial" panose="020B0604020202020204" pitchFamily="34" charset="0"/>
                <a:cs typeface="Arial" panose="020B0604020202020204" pitchFamily="34" charset="0"/>
              </a:rPr>
              <a:t>Interim Briefing – 17Sep2020</a:t>
            </a:r>
          </a:p>
        </p:txBody>
      </p:sp>
      <p:sp>
        <p:nvSpPr>
          <p:cNvPr id="60420" name="Text Placeholder 3">
            <a:extLst>
              <a:ext uri="{FF2B5EF4-FFF2-40B4-BE49-F238E27FC236}">
                <a16:creationId xmlns:a16="http://schemas.microsoft.com/office/drawing/2014/main" id="{9760CF60-A5ED-814B-AB7E-59D4606DB334}"/>
              </a:ext>
            </a:extLst>
          </p:cNvPr>
          <p:cNvSpPr>
            <a:spLocks noGrp="1" noChangeArrowheads="1"/>
          </p:cNvSpPr>
          <p:nvPr>
            <p:ph type="body" sz="quarter" idx="17"/>
          </p:nvPr>
        </p:nvSpPr>
        <p:spPr>
          <a:xfrm>
            <a:off x="303213" y="4378960"/>
            <a:ext cx="7162799" cy="1874202"/>
          </a:xfrm>
        </p:spPr>
        <p:txBody>
          <a:bodyPr>
            <a:noAutofit/>
          </a:bodyPr>
          <a:lstStyle/>
          <a:p>
            <a:pPr eaLnBrk="1" hangingPunct="1"/>
            <a:r>
              <a:rPr lang="en-US" altLang="en-US" sz="2000" dirty="0">
                <a:latin typeface="Arial" panose="020B0604020202020204" pitchFamily="34" charset="0"/>
                <a:cs typeface="Arial" panose="020B0604020202020204" pitchFamily="34" charset="0"/>
              </a:rPr>
              <a:t>Roland Dobbins &lt;</a:t>
            </a:r>
            <a:r>
              <a:rPr lang="en-US" altLang="en-US" sz="2000" dirty="0">
                <a:latin typeface="Arial" panose="020B0604020202020204" pitchFamily="34" charset="0"/>
                <a:cs typeface="Arial" panose="020B0604020202020204" pitchFamily="34" charset="0"/>
                <a:hlinkClick r:id="rId2"/>
              </a:rPr>
              <a:t>roland.dobbins@netscout.com</a:t>
            </a:r>
            <a:r>
              <a:rPr lang="en-US" altLang="en-US" sz="2000" dirty="0">
                <a:latin typeface="Arial" panose="020B0604020202020204" pitchFamily="34" charset="0"/>
                <a:cs typeface="Arial" panose="020B0604020202020204" pitchFamily="34" charset="0"/>
              </a:rPr>
              <a:t>&gt; // @null0</a:t>
            </a:r>
          </a:p>
          <a:p>
            <a:pPr eaLnBrk="1" hangingPunct="1"/>
            <a:r>
              <a:rPr lang="en-US" altLang="en-US" sz="2000" i="1" dirty="0">
                <a:latin typeface="Arial" panose="020B0604020202020204" pitchFamily="34" charset="0"/>
                <a:cs typeface="Arial" panose="020B0604020202020204" pitchFamily="34" charset="0"/>
              </a:rPr>
              <a:t>Principal Engineer</a:t>
            </a:r>
          </a:p>
          <a:p>
            <a:pPr eaLnBrk="1" hangingPunct="1"/>
            <a:endParaRPr lang="en-US" altLang="en-US" sz="2000" i="1" dirty="0">
              <a:latin typeface="Arial" panose="020B0604020202020204" pitchFamily="34" charset="0"/>
              <a:cs typeface="Arial" panose="020B0604020202020204" pitchFamily="34" charset="0"/>
            </a:endParaRPr>
          </a:p>
          <a:p>
            <a:pPr eaLnBrk="1" hangingPunct="1"/>
            <a:r>
              <a:rPr lang="en-US" altLang="en-US" sz="2000" dirty="0">
                <a:latin typeface="Arial" panose="020B0604020202020204" pitchFamily="34" charset="0"/>
                <a:cs typeface="Arial" panose="020B0604020202020204" pitchFamily="34" charset="0"/>
              </a:rPr>
              <a:t>Hardik Modi &lt;</a:t>
            </a:r>
            <a:r>
              <a:rPr lang="en-US" altLang="en-US" sz="2000" dirty="0">
                <a:latin typeface="Arial" panose="020B0604020202020204" pitchFamily="34" charset="0"/>
                <a:cs typeface="Arial" panose="020B0604020202020204" pitchFamily="34" charset="0"/>
                <a:hlinkClick r:id="rId3"/>
              </a:rPr>
              <a:t>hardik.modi@netscout.com</a:t>
            </a:r>
            <a:r>
              <a:rPr lang="en-US" altLang="en-US" sz="2000" dirty="0">
                <a:latin typeface="Arial" panose="020B0604020202020204" pitchFamily="34" charset="0"/>
                <a:cs typeface="Arial" panose="020B0604020202020204" pitchFamily="34" charset="0"/>
              </a:rPr>
              <a:t>&gt; // @</a:t>
            </a:r>
            <a:r>
              <a:rPr lang="en-US" altLang="en-US" sz="2000" dirty="0" err="1">
                <a:latin typeface="Arial" panose="020B0604020202020204" pitchFamily="34" charset="0"/>
                <a:cs typeface="Arial" panose="020B0604020202020204" pitchFamily="34" charset="0"/>
              </a:rPr>
              <a:t>hmodi</a:t>
            </a:r>
            <a:endParaRPr lang="en-US" altLang="en-US" sz="2000" dirty="0">
              <a:latin typeface="Arial" panose="020B0604020202020204" pitchFamily="34" charset="0"/>
              <a:cs typeface="Arial" panose="020B0604020202020204" pitchFamily="34" charset="0"/>
            </a:endParaRPr>
          </a:p>
          <a:p>
            <a:pPr eaLnBrk="1" hangingPunct="1"/>
            <a:r>
              <a:rPr lang="en-US" altLang="en-US" sz="2000" i="1" dirty="0">
                <a:latin typeface="Arial" panose="020B0604020202020204" pitchFamily="34" charset="0"/>
                <a:cs typeface="Arial" panose="020B0604020202020204" pitchFamily="34" charset="0"/>
              </a:rPr>
              <a:t>AVP Engineering</a:t>
            </a:r>
          </a:p>
        </p:txBody>
      </p:sp>
      <p:pic>
        <p:nvPicPr>
          <p:cNvPr id="2" name="Picture 1">
            <a:extLst>
              <a:ext uri="{FF2B5EF4-FFF2-40B4-BE49-F238E27FC236}">
                <a16:creationId xmlns:a16="http://schemas.microsoft.com/office/drawing/2014/main" id="{6DA7DBD4-FABE-9345-AFFD-B6E9A0C57B5B}"/>
              </a:ext>
            </a:extLst>
          </p:cNvPr>
          <p:cNvPicPr>
            <a:picLocks noChangeAspect="1"/>
          </p:cNvPicPr>
          <p:nvPr/>
        </p:nvPicPr>
        <p:blipFill>
          <a:blip r:embed="rId4"/>
          <a:stretch>
            <a:fillRect/>
          </a:stretch>
        </p:blipFill>
        <p:spPr>
          <a:xfrm>
            <a:off x="7445374" y="3429000"/>
            <a:ext cx="4929293" cy="27051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ja-JP" altLang="en-US" dirty="0">
                <a:latin typeface="Arial" panose="020B0604020202020204" pitchFamily="34" charset="0"/>
                <a:cs typeface="Arial" panose="020B0604020202020204" pitchFamily="34" charset="0"/>
              </a:rPr>
              <a:t>恐喝要求の詳細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029200"/>
          </a:xfrm>
        </p:spPr>
        <p:txBody>
          <a:bodyPr/>
          <a:lstStyle/>
          <a:p>
            <a:pPr eaLnBrk="1" hangingPunct="1"/>
            <a:r>
              <a:rPr lang="ja-JP" altLang="en-US" dirty="0">
                <a:latin typeface="Arial" panose="020B0604020202020204" pitchFamily="34" charset="0"/>
                <a:cs typeface="Arial" panose="020B0604020202020204" pitchFamily="34" charset="0"/>
              </a:rPr>
              <a:t>攻撃者は有名なハッキンググループの出身であると主張する</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solidFill>
                  <a:srgbClr val="FF0000"/>
                </a:solidFill>
                <a:latin typeface="Arial" panose="020B0604020202020204" pitchFamily="34" charset="0"/>
                <a:cs typeface="Arial" panose="020B0604020202020204" pitchFamily="34" charset="0"/>
              </a:rPr>
              <a:t>「ファンシーベア」「ラザログループ」「アルマダ・コレクティブ」</a:t>
            </a:r>
            <a:r>
              <a:rPr lang="ja-JP" altLang="en-US" sz="2000" dirty="0">
                <a:latin typeface="Arial" panose="020B0604020202020204" pitchFamily="34" charset="0"/>
                <a:cs typeface="Arial" panose="020B0604020202020204" pitchFamily="34" charset="0"/>
              </a:rPr>
              <a:t>との主張</a:t>
            </a:r>
            <a:r>
              <a:rPr lang="en-US" altLang="ja-JP" sz="2000" dirty="0">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常套句</a:t>
            </a:r>
            <a:r>
              <a:rPr lang="en-US" altLang="ja-JP" sz="2000" dirty="0">
                <a:latin typeface="Arial" panose="020B0604020202020204" pitchFamily="34" charset="0"/>
                <a:cs typeface="Arial" panose="020B0604020202020204" pitchFamily="34" charset="0"/>
              </a:rPr>
              <a:t>)</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実際に</a:t>
            </a:r>
            <a:r>
              <a:rPr lang="en-US" altLang="ja-JP" sz="2000" dirty="0">
                <a:latin typeface="Arial" panose="020B0604020202020204" pitchFamily="34" charset="0"/>
                <a:cs typeface="Arial" panose="020B0604020202020204" pitchFamily="34" charset="0"/>
              </a:rPr>
              <a:t>DDoS</a:t>
            </a:r>
            <a:r>
              <a:rPr lang="ja-JP" altLang="en-US" sz="2000" dirty="0">
                <a:latin typeface="Arial" panose="020B0604020202020204" pitchFamily="34" charset="0"/>
                <a:cs typeface="Arial" panose="020B0604020202020204" pitchFamily="34" charset="0"/>
              </a:rPr>
              <a:t>攻撃に関連した「アルマダ・コレクティブ」だけが、</a:t>
            </a:r>
            <a:r>
              <a:rPr lang="ja-JP" altLang="en-US" sz="2000" dirty="0">
                <a:solidFill>
                  <a:srgbClr val="FF0000"/>
                </a:solidFill>
                <a:latin typeface="Arial" panose="020B0604020202020204" pitchFamily="34" charset="0"/>
                <a:cs typeface="Arial" panose="020B0604020202020204" pitchFamily="34" charset="0"/>
              </a:rPr>
              <a:t>数年前</a:t>
            </a:r>
            <a:r>
              <a:rPr lang="ja-JP" altLang="en-US" sz="2000" dirty="0">
                <a:latin typeface="Arial" panose="020B0604020202020204" pitchFamily="34" charset="0"/>
                <a:cs typeface="Arial" panose="020B0604020202020204" pitchFamily="34" charset="0"/>
              </a:rPr>
              <a:t>に実例有</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受信者に、攻撃者名称を検索するよう促す（</a:t>
            </a:r>
            <a:r>
              <a:rPr lang="ja-JP" altLang="en-US" sz="2000" dirty="0">
                <a:solidFill>
                  <a:srgbClr val="FF0000"/>
                </a:solidFill>
                <a:latin typeface="Arial" panose="020B0604020202020204" pitchFamily="34" charset="0"/>
                <a:cs typeface="Arial" panose="020B0604020202020204" pitchFamily="34" charset="0"/>
              </a:rPr>
              <a:t>報道の引用を通じて信用を得ようとする</a:t>
            </a:r>
            <a:r>
              <a:rPr lang="ja-JP" altLang="en-US" sz="2000" dirty="0">
                <a:latin typeface="Arial" panose="020B0604020202020204" pitchFamily="34" charset="0"/>
                <a:cs typeface="Arial" panose="020B0604020202020204" pitchFamily="34" charset="0"/>
              </a:rPr>
              <a:t>試み）</a:t>
            </a:r>
            <a:r>
              <a:rPr lang="ja-JP" altLang="en-US"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攻撃が成功した以前のターゲット名を引用</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受信者に対して、</a:t>
            </a:r>
            <a:r>
              <a:rPr lang="ja-JP" altLang="en-US" sz="2000" dirty="0">
                <a:solidFill>
                  <a:srgbClr val="FF0000"/>
                </a:solidFill>
                <a:latin typeface="Arial" panose="020B0604020202020204" pitchFamily="34" charset="0"/>
                <a:cs typeface="Arial" panose="020B0604020202020204" pitchFamily="34" charset="0"/>
              </a:rPr>
              <a:t>以前の攻撃対象を検索</a:t>
            </a:r>
            <a:r>
              <a:rPr lang="ja-JP" altLang="en-US" sz="2000" dirty="0">
                <a:latin typeface="Arial" panose="020B0604020202020204" pitchFamily="34" charset="0"/>
                <a:cs typeface="Arial" panose="020B0604020202020204" pitchFamily="34" charset="0"/>
              </a:rPr>
              <a:t>するよう促す（同じく信頼性を高める試み）
</a:t>
            </a:r>
            <a:r>
              <a:rPr lang="ja-JP" altLang="en-US" dirty="0">
                <a:latin typeface="Arial" panose="020B0604020202020204" pitchFamily="34" charset="0"/>
                <a:cs typeface="Arial" panose="020B0604020202020204" pitchFamily="34" charset="0"/>
              </a:rPr>
              <a:t>様々なビットコイン要求量</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恐喝の支払い</a:t>
            </a:r>
            <a:r>
              <a:rPr lang="ja-JP" altLang="en-US" sz="2000" dirty="0">
                <a:solidFill>
                  <a:srgbClr val="FF0000"/>
                </a:solidFill>
                <a:latin typeface="Arial" panose="020B0604020202020204" pitchFamily="34" charset="0"/>
                <a:cs typeface="Arial" panose="020B0604020202020204" pitchFamily="34" charset="0"/>
              </a:rPr>
              <a:t>要求額は莫大</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迅速な支払いが受け取られなかった場合、</a:t>
            </a:r>
            <a:r>
              <a:rPr lang="ja-JP" altLang="en-US" sz="2000" dirty="0">
                <a:solidFill>
                  <a:srgbClr val="FF0000"/>
                </a:solidFill>
                <a:latin typeface="Arial" panose="020B0604020202020204" pitchFamily="34" charset="0"/>
                <a:cs typeface="Arial" panose="020B0604020202020204" pitchFamily="34" charset="0"/>
              </a:rPr>
              <a:t>要求額を増やす恐れ</a:t>
            </a:r>
            <a:r>
              <a:rPr lang="ja-JP" altLang="en-US" sz="2000" dirty="0">
                <a:latin typeface="Arial" panose="020B0604020202020204" pitchFamily="34" charset="0"/>
                <a:cs typeface="Arial" panose="020B0604020202020204" pitchFamily="34" charset="0"/>
              </a:rPr>
              <a:t>がある
</a:t>
            </a:r>
            <a:r>
              <a:rPr lang="ja-JP" altLang="en-US" dirty="0">
                <a:latin typeface="Arial" panose="020B0604020202020204" pitchFamily="34" charset="0"/>
                <a:cs typeface="Arial" panose="020B0604020202020204" pitchFamily="34" charset="0"/>
              </a:rPr>
              <a:t>支払いが受け取られない場合、攻撃を再開すると脅かす</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en-US" altLang="ja-JP" sz="2000" dirty="0">
                <a:solidFill>
                  <a:srgbClr val="FF0000"/>
                </a:solidFill>
                <a:latin typeface="Arial" panose="020B0604020202020204" pitchFamily="34" charset="0"/>
                <a:cs typeface="Arial" panose="020B0604020202020204" pitchFamily="34" charset="0"/>
              </a:rPr>
              <a:t>2Tb/s</a:t>
            </a:r>
            <a:r>
              <a:rPr lang="ja-JP" altLang="en-US" sz="2000" dirty="0">
                <a:solidFill>
                  <a:srgbClr val="FF0000"/>
                </a:solidFill>
                <a:latin typeface="Arial" panose="020B0604020202020204" pitchFamily="34" charset="0"/>
                <a:cs typeface="Arial" panose="020B0604020202020204" pitchFamily="34" charset="0"/>
              </a:rPr>
              <a:t>の攻撃能力を主張</a:t>
            </a:r>
            <a:r>
              <a:rPr lang="ja-JP" altLang="en-US" sz="2000" dirty="0">
                <a:latin typeface="Arial" panose="020B0604020202020204" pitchFamily="34" charset="0"/>
                <a:cs typeface="Arial" panose="020B0604020202020204" pitchFamily="34" charset="0"/>
              </a:rPr>
              <a:t>する。実際にこの大きさに近い攻撃は観測されていない</a:t>
            </a:r>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8824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攻撃</a:t>
            </a:r>
            <a:r>
              <a:rPr lang="ja-JP" altLang="en-US" sz="3600" dirty="0">
                <a:latin typeface="Arial" panose="020B0604020202020204" pitchFamily="34" charset="0"/>
                <a:cs typeface="Arial" panose="020B0604020202020204" pitchFamily="34" charset="0"/>
              </a:rPr>
              <a:t>方法</a:t>
            </a:r>
            <a:r>
              <a:rPr lang="ja-JP" altLang="en-US" dirty="0">
                <a:latin typeface="Arial" panose="020B0604020202020204" pitchFamily="34" charset="0"/>
                <a:cs typeface="Arial" panose="020B0604020202020204" pitchFamily="34" charset="0"/>
              </a:rPr>
              <a:t>とその強度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029200"/>
          </a:xfrm>
        </p:spPr>
        <p:txBody>
          <a:bodyPr/>
          <a:lstStyle/>
          <a:p>
            <a:pPr eaLnBrk="1" hangingPunct="1"/>
            <a:r>
              <a:rPr lang="ja-JP" altLang="en-US" dirty="0">
                <a:latin typeface="Arial" panose="020B0604020202020204" pitchFamily="34" charset="0"/>
                <a:cs typeface="Arial" panose="020B0604020202020204" pitchFamily="34" charset="0"/>
              </a:rPr>
              <a:t>量的攻撃にほぼ集中的に焦点を当てる</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en-US" altLang="ja-JP" sz="2000" dirty="0">
                <a:solidFill>
                  <a:srgbClr val="FF0000"/>
                </a:solidFill>
                <a:latin typeface="Arial" panose="020B0604020202020204" pitchFamily="34" charset="0"/>
                <a:cs typeface="Arial" panose="020B0604020202020204" pitchFamily="34" charset="0"/>
              </a:rPr>
              <a:t>50Gb/s</a:t>
            </a:r>
            <a:r>
              <a:rPr lang="ja-JP" altLang="en-US" sz="2000" dirty="0">
                <a:solidFill>
                  <a:srgbClr val="FF0000"/>
                </a:solidFill>
                <a:latin typeface="Arial" panose="020B0604020202020204" pitchFamily="34" charset="0"/>
                <a:cs typeface="Arial" panose="020B0604020202020204" pitchFamily="34" charset="0"/>
              </a:rPr>
              <a:t>～</a:t>
            </a:r>
            <a:r>
              <a:rPr lang="en-US" altLang="ja-JP" sz="2000" dirty="0">
                <a:solidFill>
                  <a:srgbClr val="FF0000"/>
                </a:solidFill>
                <a:latin typeface="Arial" panose="020B0604020202020204" pitchFamily="34" charset="0"/>
                <a:cs typeface="Arial" panose="020B0604020202020204" pitchFamily="34" charset="0"/>
              </a:rPr>
              <a:t>300Gb/s</a:t>
            </a:r>
            <a:r>
              <a:rPr lang="ja-JP" altLang="en-US" sz="2000" dirty="0">
                <a:latin typeface="Arial" panose="020B0604020202020204" pitchFamily="34" charset="0"/>
                <a:cs typeface="Arial" panose="020B0604020202020204" pitchFamily="34" charset="0"/>
              </a:rPr>
              <a:t>の攻撃帯域幅</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en-US" altLang="ja-JP" sz="2000" dirty="0">
                <a:solidFill>
                  <a:srgbClr val="FF0000"/>
                </a:solidFill>
                <a:latin typeface="Arial" panose="020B0604020202020204" pitchFamily="34" charset="0"/>
                <a:cs typeface="Arial" panose="020B0604020202020204" pitchFamily="34" charset="0"/>
              </a:rPr>
              <a:t>150Kpps</a:t>
            </a:r>
            <a:r>
              <a:rPr lang="ja-JP" altLang="en-US" sz="2000" dirty="0">
                <a:solidFill>
                  <a:srgbClr val="FF0000"/>
                </a:solidFill>
                <a:latin typeface="Arial" panose="020B0604020202020204" pitchFamily="34" charset="0"/>
                <a:cs typeface="Arial" panose="020B0604020202020204" pitchFamily="34" charset="0"/>
              </a:rPr>
              <a:t>～</a:t>
            </a:r>
            <a:r>
              <a:rPr lang="en-US" altLang="ja-JP" sz="2000" dirty="0">
                <a:solidFill>
                  <a:srgbClr val="FF0000"/>
                </a:solidFill>
                <a:latin typeface="Arial" panose="020B0604020202020204" pitchFamily="34" charset="0"/>
                <a:cs typeface="Arial" panose="020B0604020202020204" pitchFamily="34" charset="0"/>
              </a:rPr>
              <a:t>175Mpps</a:t>
            </a:r>
            <a:r>
              <a:rPr lang="ja-JP" altLang="en-US" sz="2000" dirty="0">
                <a:latin typeface="Arial" panose="020B0604020202020204" pitchFamily="34" charset="0"/>
                <a:cs typeface="Arial" panose="020B0604020202020204" pitchFamily="34" charset="0"/>
              </a:rPr>
              <a:t>の攻撃スループット</a:t>
            </a:r>
            <a:r>
              <a:rPr lang="ja-JP" altLang="en-US" dirty="0">
                <a:latin typeface="Arial" panose="020B0604020202020204" pitchFamily="34" charset="0"/>
                <a:cs typeface="Arial" panose="020B0604020202020204" pitchFamily="34" charset="0"/>
              </a:rPr>
              <a:t>
主な攻撃ベクトル（タイプ）は</a:t>
            </a:r>
            <a:r>
              <a:rPr lang="en-US" altLang="ja-JP" dirty="0">
                <a:latin typeface="Arial" panose="020B0604020202020204" pitchFamily="34" charset="0"/>
                <a:cs typeface="Arial" panose="020B0604020202020204" pitchFamily="34" charset="0"/>
              </a:rPr>
              <a:t>UDP</a:t>
            </a:r>
            <a:r>
              <a:rPr lang="ja-JP" altLang="en-US" dirty="0">
                <a:latin typeface="Arial" panose="020B0604020202020204" pitchFamily="34" charset="0"/>
                <a:cs typeface="Arial" panose="020B0604020202020204" pitchFamily="34" charset="0"/>
              </a:rPr>
              <a:t>リフレクション</a:t>
            </a: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増幅</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en-US" altLang="ja-JP" sz="2000" dirty="0">
                <a:latin typeface="Arial" panose="020B0604020202020204" pitchFamily="34" charset="0"/>
                <a:cs typeface="Arial" panose="020B0604020202020204" pitchFamily="34" charset="0"/>
              </a:rPr>
              <a:t>DNS</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NTP</a:t>
            </a:r>
            <a:r>
              <a:rPr lang="ja-JP" altLang="en-US" sz="2000" dirty="0">
                <a:latin typeface="Arial" panose="020B0604020202020204" pitchFamily="34" charset="0"/>
                <a:cs typeface="Arial" panose="020B0604020202020204" pitchFamily="34" charset="0"/>
              </a:rPr>
              <a:t>および</a:t>
            </a:r>
            <a:r>
              <a:rPr lang="en-US" altLang="ja-JP" sz="2000" dirty="0">
                <a:latin typeface="Arial" panose="020B0604020202020204" pitchFamily="34" charset="0"/>
                <a:cs typeface="Arial" panose="020B0604020202020204" pitchFamily="34" charset="0"/>
              </a:rPr>
              <a:t>CLDAP</a:t>
            </a:r>
            <a:r>
              <a:rPr lang="ja-JP" altLang="en-US" sz="2000" dirty="0">
                <a:latin typeface="Arial" panose="020B0604020202020204" pitchFamily="34" charset="0"/>
                <a:cs typeface="Arial" panose="020B0604020202020204" pitchFamily="34" charset="0"/>
              </a:rPr>
              <a:t>のリフレクション</a:t>
            </a:r>
            <a:r>
              <a:rPr lang="en-US" altLang="ja-JP" sz="2000" dirty="0">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増幅は最も一般的に観察されるベクトル</a:t>
            </a:r>
            <a:r>
              <a:rPr lang="ja-JP" altLang="en-US"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ESP</a:t>
            </a:r>
            <a:r>
              <a:rPr lang="ja-JP" altLang="en-US" dirty="0">
                <a:latin typeface="Arial" panose="020B0604020202020204" pitchFamily="34" charset="0"/>
                <a:cs typeface="Arial" panose="020B0604020202020204" pitchFamily="34" charset="0"/>
              </a:rPr>
              <a:t>、</a:t>
            </a:r>
            <a:r>
              <a:rPr lang="en-US" altLang="ja-JP" dirty="0">
                <a:latin typeface="Arial" panose="020B0604020202020204" pitchFamily="34" charset="0"/>
                <a:cs typeface="Arial" panose="020B0604020202020204" pitchFamily="34" charset="0"/>
              </a:rPr>
              <a:t>GRE</a:t>
            </a:r>
            <a:r>
              <a:rPr lang="ja-JP" altLang="en-US" dirty="0">
                <a:latin typeface="Arial" panose="020B0604020202020204" pitchFamily="34" charset="0"/>
                <a:cs typeface="Arial" panose="020B0604020202020204" pitchFamily="34" charset="0"/>
              </a:rPr>
              <a:t>およびその他の非</a:t>
            </a:r>
            <a:r>
              <a:rPr lang="en-US" altLang="ja-JP" dirty="0">
                <a:latin typeface="Arial" panose="020B0604020202020204" pitchFamily="34" charset="0"/>
                <a:cs typeface="Arial" panose="020B0604020202020204" pitchFamily="34" charset="0"/>
              </a:rPr>
              <a:t>TCP/-UDP/-ICMP </a:t>
            </a:r>
            <a:r>
              <a:rPr lang="ja-JP" altLang="en-US" dirty="0">
                <a:latin typeface="Arial" panose="020B0604020202020204" pitchFamily="34" charset="0"/>
                <a:cs typeface="Arial" panose="020B0604020202020204" pitchFamily="34" charset="0"/>
              </a:rPr>
              <a:t>ダイレクト、スプーフトパケットフラッディング</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solidFill>
                  <a:srgbClr val="FF0000"/>
                </a:solidFill>
                <a:latin typeface="Arial" panose="020B0604020202020204" pitchFamily="34" charset="0"/>
                <a:cs typeface="Arial" panose="020B0604020202020204" pitchFamily="34" charset="0"/>
              </a:rPr>
              <a:t>対策していない防御者</a:t>
            </a:r>
            <a:r>
              <a:rPr lang="ja-JP" altLang="en-US" sz="2000" dirty="0">
                <a:latin typeface="Arial" panose="020B0604020202020204" pitchFamily="34" charset="0"/>
                <a:cs typeface="Arial" panose="020B0604020202020204" pitchFamily="34" charset="0"/>
              </a:rPr>
              <a:t>は、</a:t>
            </a:r>
            <a:r>
              <a:rPr lang="en-US" altLang="ja-JP" sz="2000" dirty="0">
                <a:latin typeface="Arial" panose="020B0604020202020204" pitchFamily="34" charset="0"/>
                <a:cs typeface="Arial" panose="020B0604020202020204" pitchFamily="34" charset="0"/>
              </a:rPr>
              <a:t>TCP/-UDP/-ICMP</a:t>
            </a:r>
            <a:r>
              <a:rPr lang="ja-JP" altLang="en-US" sz="2000" dirty="0">
                <a:latin typeface="Arial" panose="020B0604020202020204" pitchFamily="34" charset="0"/>
                <a:cs typeface="Arial" panose="020B0604020202020204" pitchFamily="34" charset="0"/>
              </a:rPr>
              <a:t>以外のプロトコルをフィルタリングできないことがよくある
</a:t>
            </a:r>
            <a:r>
              <a:rPr lang="ja-JP" altLang="en-US" dirty="0">
                <a:latin typeface="Arial" panose="020B0604020202020204" pitchFamily="34" charset="0"/>
                <a:cs typeface="Arial" panose="020B0604020202020204" pitchFamily="34" charset="0"/>
              </a:rPr>
              <a:t>いくつかの偽装</a:t>
            </a:r>
            <a:r>
              <a:rPr lang="en-US" altLang="ja-JP" dirty="0">
                <a:latin typeface="Arial" panose="020B0604020202020204" pitchFamily="34" charset="0"/>
                <a:cs typeface="Arial" panose="020B0604020202020204" pitchFamily="34" charset="0"/>
              </a:rPr>
              <a:t>UDP/4500 – UDP/4500 </a:t>
            </a:r>
            <a:r>
              <a:rPr lang="ja-JP" altLang="en-US" dirty="0">
                <a:latin typeface="Arial" panose="020B0604020202020204" pitchFamily="34" charset="0"/>
                <a:cs typeface="Arial" panose="020B0604020202020204" pitchFamily="34" charset="0"/>
              </a:rPr>
              <a:t>パケットフラッディング</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通常許可されている </a:t>
            </a:r>
            <a:r>
              <a:rPr lang="en-US" altLang="ja-JP" sz="2000" dirty="0">
                <a:latin typeface="Arial" panose="020B0604020202020204" pitchFamily="34" charset="0"/>
                <a:cs typeface="Arial" panose="020B0604020202020204" pitchFamily="34" charset="0"/>
              </a:rPr>
              <a:t>VPN</a:t>
            </a:r>
            <a:r>
              <a:rPr lang="ja-JP" altLang="en-US" sz="2000" dirty="0">
                <a:latin typeface="Arial" panose="020B0604020202020204" pitchFamily="34" charset="0"/>
                <a:cs typeface="Arial" panose="020B0604020202020204" pitchFamily="34" charset="0"/>
              </a:rPr>
              <a:t>関連トラフィックとして</a:t>
            </a:r>
            <a:r>
              <a:rPr lang="ja-JP" altLang="en-US" sz="2000" dirty="0">
                <a:solidFill>
                  <a:srgbClr val="FF0000"/>
                </a:solidFill>
                <a:latin typeface="Arial" panose="020B0604020202020204" pitchFamily="34" charset="0"/>
                <a:cs typeface="Arial" panose="020B0604020202020204" pitchFamily="34" charset="0"/>
              </a:rPr>
              <a:t>攻撃トラフィックを偽装</a:t>
            </a:r>
            <a:r>
              <a:rPr lang="ja-JP" altLang="en-US" sz="2000" dirty="0">
                <a:latin typeface="Arial" panose="020B0604020202020204" pitchFamily="34" charset="0"/>
                <a:cs typeface="Arial" panose="020B0604020202020204" pitchFamily="34" charset="0"/>
              </a:rPr>
              <a:t>する試み
</a:t>
            </a:r>
            <a:r>
              <a:rPr lang="ja-JP" altLang="en-US" dirty="0">
                <a:latin typeface="Arial" panose="020B0604020202020204" pitchFamily="34" charset="0"/>
                <a:cs typeface="Arial" panose="020B0604020202020204" pitchFamily="34" charset="0"/>
              </a:rPr>
              <a:t>非公開・非明示のシステム、ネットワークインフラストラクチャを標的にする</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攻撃者は攻撃前の偵察を実行。</a:t>
            </a:r>
            <a:r>
              <a:rPr lang="ja-JP" altLang="en-US" sz="2000" dirty="0">
                <a:solidFill>
                  <a:srgbClr val="FF0000"/>
                </a:solidFill>
                <a:latin typeface="Arial" panose="020B0604020202020204" pitchFamily="34" charset="0"/>
                <a:cs typeface="Arial" panose="020B0604020202020204" pitchFamily="34" charset="0"/>
              </a:rPr>
              <a:t>公開された</a:t>
            </a:r>
            <a:r>
              <a:rPr lang="en-US" altLang="ja-JP" sz="2000" dirty="0">
                <a:solidFill>
                  <a:srgbClr val="FF0000"/>
                </a:solidFill>
                <a:latin typeface="Arial" panose="020B0604020202020204" pitchFamily="34" charset="0"/>
                <a:cs typeface="Arial" panose="020B0604020202020204" pitchFamily="34" charset="0"/>
              </a:rPr>
              <a:t>Web/DNS </a:t>
            </a:r>
            <a:r>
              <a:rPr lang="ja-JP" altLang="en-US" sz="2000" dirty="0">
                <a:solidFill>
                  <a:srgbClr val="FF0000"/>
                </a:solidFill>
                <a:latin typeface="Arial" panose="020B0604020202020204" pitchFamily="34" charset="0"/>
                <a:cs typeface="Arial" panose="020B0604020202020204" pitchFamily="34" charset="0"/>
              </a:rPr>
              <a:t>を攻撃するだけではない</a:t>
            </a:r>
            <a:endParaRPr lang="en-US"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4913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攻撃方法とその強度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029200"/>
          </a:xfrm>
        </p:spPr>
        <p:txBody>
          <a:bodyPr/>
          <a:lstStyle/>
          <a:p>
            <a:pPr eaLnBrk="1" hangingPunct="1"/>
            <a:r>
              <a:rPr lang="ja-JP" altLang="en-US" dirty="0">
                <a:latin typeface="Arial" panose="020B0604020202020204" pitchFamily="34" charset="0"/>
                <a:cs typeface="Arial" panose="020B0604020202020204" pitchFamily="34" charset="0"/>
              </a:rPr>
              <a:t>多くの場合、一度脅威にさらされた対象に後続攻撃を仕掛けることはない</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場合によっては、攻撃者が</a:t>
            </a:r>
            <a:r>
              <a:rPr lang="ja-JP" altLang="en-US" sz="2000" dirty="0">
                <a:solidFill>
                  <a:srgbClr val="FF0000"/>
                </a:solidFill>
                <a:latin typeface="Arial" panose="020B0604020202020204" pitchFamily="34" charset="0"/>
                <a:cs typeface="Arial" panose="020B0604020202020204" pitchFamily="34" charset="0"/>
              </a:rPr>
              <a:t>非常に永続的である可能性</a:t>
            </a:r>
            <a:r>
              <a:rPr lang="ja-JP" altLang="en-US" sz="2000" dirty="0">
                <a:latin typeface="Arial" panose="020B0604020202020204" pitchFamily="34" charset="0"/>
                <a:cs typeface="Arial" panose="020B0604020202020204" pitchFamily="34" charset="0"/>
              </a:rPr>
              <a:t>があります</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攻撃の持続性に関して</a:t>
            </a:r>
            <a:r>
              <a:rPr lang="ja-JP" altLang="en-US" sz="2000" dirty="0">
                <a:solidFill>
                  <a:srgbClr val="FF0000"/>
                </a:solidFill>
                <a:latin typeface="Arial" panose="020B0604020202020204" pitchFamily="34" charset="0"/>
                <a:cs typeface="Arial" panose="020B0604020202020204" pitchFamily="34" charset="0"/>
              </a:rPr>
              <a:t>明白な選択基準</a:t>
            </a:r>
            <a:r>
              <a:rPr lang="ja-JP" altLang="en-US" sz="2000" dirty="0">
                <a:latin typeface="Arial" panose="020B0604020202020204" pitchFamily="34" charset="0"/>
                <a:cs typeface="Arial" panose="020B0604020202020204" pitchFamily="34" charset="0"/>
              </a:rPr>
              <a:t>はない
</a:t>
            </a:r>
            <a:r>
              <a:rPr lang="ja-JP" altLang="en-US" dirty="0">
                <a:latin typeface="Arial" panose="020B0604020202020204" pitchFamily="34" charset="0"/>
                <a:cs typeface="Arial" panose="020B0604020202020204" pitchFamily="34" charset="0"/>
              </a:rPr>
              <a:t>攻撃者は合理的に熟練している</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solidFill>
                  <a:srgbClr val="FF0000"/>
                </a:solidFill>
                <a:latin typeface="Arial" panose="020B0604020202020204" pitchFamily="34" charset="0"/>
                <a:cs typeface="Arial" panose="020B0604020202020204" pitchFamily="34" charset="0"/>
              </a:rPr>
              <a:t>勤勉な攻撃前偵察</a:t>
            </a:r>
            <a:r>
              <a:rPr lang="ja-JP" altLang="en-US" sz="2000" dirty="0">
                <a:latin typeface="Arial" panose="020B0604020202020204" pitchFamily="34" charset="0"/>
                <a:cs typeface="Arial" panose="020B0604020202020204" pitchFamily="34" charset="0"/>
              </a:rPr>
              <a:t>を行う</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solidFill>
                  <a:srgbClr val="FF0000"/>
                </a:solidFill>
                <a:latin typeface="Arial" panose="020B0604020202020204" pitchFamily="34" charset="0"/>
                <a:cs typeface="Arial" panose="020B0604020202020204" pitchFamily="34" charset="0"/>
              </a:rPr>
              <a:t>効果のある量的攻撃</a:t>
            </a:r>
            <a:r>
              <a:rPr lang="ja-JP" altLang="en-US" sz="2000" dirty="0">
                <a:latin typeface="Arial" panose="020B0604020202020204" pitchFamily="34" charset="0"/>
                <a:cs typeface="Arial" panose="020B0604020202020204" pitchFamily="34" charset="0"/>
              </a:rPr>
              <a:t>を主導</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積極的に</a:t>
            </a:r>
            <a:r>
              <a:rPr lang="ja-JP" altLang="en-US" sz="2000" dirty="0">
                <a:solidFill>
                  <a:srgbClr val="FF0000"/>
                </a:solidFill>
                <a:latin typeface="Arial" panose="020B0604020202020204" pitchFamily="34" charset="0"/>
                <a:cs typeface="Arial" panose="020B0604020202020204" pitchFamily="34" charset="0"/>
              </a:rPr>
              <a:t>攻撃の有効性を監視</a:t>
            </a:r>
            <a:r>
              <a:rPr lang="ja-JP" altLang="en-US" sz="2000" dirty="0">
                <a:latin typeface="Arial" panose="020B0604020202020204" pitchFamily="34" charset="0"/>
                <a:cs typeface="Arial" panose="020B0604020202020204" pitchFamily="34" charset="0"/>
              </a:rPr>
              <a:t>し、</a:t>
            </a:r>
            <a:r>
              <a:rPr lang="en-US" altLang="ja-JP" sz="2000" dirty="0">
                <a:latin typeface="Arial" panose="020B0604020202020204" pitchFamily="34" charset="0"/>
                <a:cs typeface="Arial" panose="020B0604020202020204" pitchFamily="34" charset="0"/>
              </a:rPr>
              <a:t>DDoS</a:t>
            </a:r>
            <a:r>
              <a:rPr lang="ja-JP" altLang="en-US" sz="2000" dirty="0">
                <a:latin typeface="Arial" panose="020B0604020202020204" pitchFamily="34" charset="0"/>
                <a:cs typeface="Arial" panose="020B0604020202020204" pitchFamily="34" charset="0"/>
              </a:rPr>
              <a:t>の防御対策を複雑にするために</a:t>
            </a:r>
            <a:r>
              <a:rPr lang="ja-JP" altLang="en-US" sz="2000" dirty="0">
                <a:solidFill>
                  <a:srgbClr val="FF0000"/>
                </a:solidFill>
                <a:latin typeface="Arial" panose="020B0604020202020204" pitchFamily="34" charset="0"/>
                <a:cs typeface="Arial" panose="020B0604020202020204" pitchFamily="34" charset="0"/>
              </a:rPr>
              <a:t>攻撃ベクトルを変更</a:t>
            </a:r>
            <a:r>
              <a:rPr lang="ja-JP" altLang="en-US" sz="2000" dirty="0">
                <a:latin typeface="Arial" panose="020B0604020202020204" pitchFamily="34" charset="0"/>
                <a:cs typeface="Arial" panose="020B0604020202020204" pitchFamily="34" charset="0"/>
              </a:rPr>
              <a:t>する
</a:t>
            </a:r>
            <a:r>
              <a:rPr lang="ja-JP" altLang="en-US" dirty="0">
                <a:latin typeface="Arial" panose="020B0604020202020204" pitchFamily="34" charset="0"/>
                <a:cs typeface="Arial" panose="020B0604020202020204" pitchFamily="34" charset="0"/>
              </a:rPr>
              <a:t>新しい、珍しいまたは複雑な攻撃方法はまだ採用されていない</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ほとんどの</a:t>
            </a:r>
            <a:r>
              <a:rPr lang="en-US" altLang="ja-JP" sz="2000" dirty="0">
                <a:latin typeface="Arial" panose="020B0604020202020204" pitchFamily="34" charset="0"/>
                <a:cs typeface="Arial" panose="020B0604020202020204" pitchFamily="34" charset="0"/>
              </a:rPr>
              <a:t>DDoS</a:t>
            </a:r>
            <a:r>
              <a:rPr lang="ja-JP" altLang="en-US" sz="2000" dirty="0">
                <a:latin typeface="Arial" panose="020B0604020202020204" pitchFamily="34" charset="0"/>
                <a:cs typeface="Arial" panose="020B0604020202020204" pitchFamily="34" charset="0"/>
              </a:rPr>
              <a:t>攻撃は、</a:t>
            </a:r>
            <a:r>
              <a:rPr lang="ja-JP" altLang="en-US" sz="2000" dirty="0">
                <a:solidFill>
                  <a:srgbClr val="FF0000"/>
                </a:solidFill>
                <a:latin typeface="Arial" panose="020B0604020202020204" pitchFamily="34" charset="0"/>
                <a:cs typeface="Arial" panose="020B0604020202020204" pitchFamily="34" charset="0"/>
              </a:rPr>
              <a:t>防御者側の対策ができていない</a:t>
            </a:r>
            <a:r>
              <a:rPr lang="ja-JP" altLang="en-US" sz="2000" dirty="0">
                <a:latin typeface="Arial" panose="020B0604020202020204" pitchFamily="34" charset="0"/>
                <a:cs typeface="Arial" panose="020B0604020202020204" pitchFamily="34" charset="0"/>
              </a:rPr>
              <a:t>ことで成功
</a:t>
            </a:r>
            <a:r>
              <a:rPr lang="ja-JP" altLang="en-US" dirty="0">
                <a:latin typeface="Arial" panose="020B0604020202020204" pitchFamily="34" charset="0"/>
                <a:cs typeface="Arial" panose="020B0604020202020204" pitchFamily="34" charset="0"/>
              </a:rPr>
              <a:t>一握りの地域ブロードバンド</a:t>
            </a:r>
            <a:r>
              <a:rPr lang="en-US" altLang="ja-JP" dirty="0">
                <a:latin typeface="Arial" panose="020B0604020202020204" pitchFamily="34" charset="0"/>
                <a:cs typeface="Arial" panose="020B0604020202020204" pitchFamily="34" charset="0"/>
              </a:rPr>
              <a:t>ISP</a:t>
            </a:r>
            <a:r>
              <a:rPr lang="ja-JP" altLang="en-US" dirty="0">
                <a:latin typeface="Arial" panose="020B0604020202020204" pitchFamily="34" charset="0"/>
                <a:cs typeface="Arial" panose="020B0604020202020204" pitchFamily="34" charset="0"/>
              </a:rPr>
              <a:t>が意図的に標的に</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再帰問い合わせ</a:t>
            </a:r>
            <a:r>
              <a:rPr lang="en-US" altLang="ja-JP" sz="2000" dirty="0">
                <a:latin typeface="Arial" panose="020B0604020202020204" pitchFamily="34" charset="0"/>
                <a:cs typeface="Arial" panose="020B0604020202020204" pitchFamily="34" charset="0"/>
              </a:rPr>
              <a:t>DNS</a:t>
            </a:r>
            <a:r>
              <a:rPr lang="ja-JP" altLang="en-US" sz="2000" dirty="0">
                <a:latin typeface="Arial" panose="020B0604020202020204" pitchFamily="34" charset="0"/>
                <a:cs typeface="Arial" panose="020B0604020202020204" pitchFamily="34" charset="0"/>
              </a:rPr>
              <a:t>群に対する</a:t>
            </a:r>
            <a:r>
              <a:rPr lang="en-US" altLang="ja-JP" sz="2000" dirty="0">
                <a:latin typeface="Arial" panose="020B0604020202020204" pitchFamily="34" charset="0"/>
                <a:cs typeface="Arial" panose="020B0604020202020204" pitchFamily="34" charset="0"/>
              </a:rPr>
              <a:t>DNS</a:t>
            </a:r>
            <a:r>
              <a:rPr lang="ja-JP" altLang="en-US" sz="2000" dirty="0">
                <a:latin typeface="Arial" panose="020B0604020202020204" pitchFamily="34" charset="0"/>
                <a:cs typeface="Arial" panose="020B0604020202020204" pitchFamily="34" charset="0"/>
              </a:rPr>
              <a:t>リフレクション</a:t>
            </a:r>
            <a:r>
              <a:rPr lang="en-US" altLang="ja-JP" sz="2000" dirty="0">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増幅 </a:t>
            </a:r>
            <a:r>
              <a:rPr lang="en-US" altLang="ja-JP" sz="2000" dirty="0">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攻撃緩和が複雑</a:t>
            </a:r>
            <a:r>
              <a:rPr lang="en-US" altLang="ja-JP" sz="2000" dirty="0">
                <a:latin typeface="Arial" panose="020B0604020202020204" pitchFamily="34" charset="0"/>
                <a:cs typeface="Arial" panose="020B0604020202020204" pitchFamily="34" charset="0"/>
              </a:rPr>
              <a:t>)</a:t>
            </a:r>
            <a:endParaRPr lang="en-US" alt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3966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en-US" altLang="ja-JP" dirty="0">
                <a:latin typeface="Arial" panose="020B0604020202020204" pitchFamily="34" charset="0"/>
                <a:cs typeface="Arial" panose="020B0604020202020204" pitchFamily="34" charset="0"/>
              </a:rPr>
              <a:t>DDoS </a:t>
            </a:r>
            <a:r>
              <a:rPr lang="ja-JP" altLang="en-US" dirty="0">
                <a:latin typeface="Arial" panose="020B0604020202020204" pitchFamily="34" charset="0"/>
                <a:cs typeface="Arial" panose="020B0604020202020204" pitchFamily="34" charset="0"/>
              </a:rPr>
              <a:t>防御に関する考慮事項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257800"/>
          </a:xfrm>
        </p:spPr>
        <p:txBody>
          <a:bodyPr/>
          <a:lstStyle/>
          <a:p>
            <a:pPr eaLnBrk="1" hangingPunct="1"/>
            <a:r>
              <a:rPr lang="ja-JP" altLang="en-US" dirty="0">
                <a:latin typeface="Arial" panose="020B0604020202020204" pitchFamily="34" charset="0"/>
                <a:cs typeface="Arial" panose="020B0604020202020204" pitchFamily="34" charset="0"/>
              </a:rPr>
              <a:t>現在までに観測されたすべての攻撃は、標準的なソリューションで対応</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当社のソリューションは、これらの攻撃を</a:t>
            </a:r>
            <a:r>
              <a:rPr lang="ja-JP" altLang="en-US" sz="2000" dirty="0">
                <a:solidFill>
                  <a:srgbClr val="FF0000"/>
                </a:solidFill>
                <a:latin typeface="Arial" panose="020B0604020202020204" pitchFamily="34" charset="0"/>
                <a:cs typeface="Arial" panose="020B0604020202020204" pitchFamily="34" charset="0"/>
              </a:rPr>
              <a:t>検出、分類、トレースバックおよび軽減</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DDoS</a:t>
            </a:r>
            <a:r>
              <a:rPr lang="ja-JP" altLang="en-US" sz="2000" dirty="0">
                <a:latin typeface="Arial" panose="020B0604020202020204" pitchFamily="34" charset="0"/>
                <a:cs typeface="Arial" panose="020B0604020202020204" pitchFamily="34" charset="0"/>
              </a:rPr>
              <a:t>への</a:t>
            </a:r>
            <a:r>
              <a:rPr lang="ja-JP" altLang="en-US" sz="2000" dirty="0">
                <a:solidFill>
                  <a:srgbClr val="FF0000"/>
                </a:solidFill>
                <a:latin typeface="Arial" panose="020B0604020202020204" pitchFamily="34" charset="0"/>
                <a:cs typeface="Arial" panose="020B0604020202020204" pitchFamily="34" charset="0"/>
              </a:rPr>
              <a:t>事前準備は、</a:t>
            </a:r>
            <a:r>
              <a:rPr lang="en-US" altLang="ja-JP" sz="2000" dirty="0">
                <a:solidFill>
                  <a:srgbClr val="FF0000"/>
                </a:solidFill>
                <a:latin typeface="Arial" panose="020B0604020202020204" pitchFamily="34" charset="0"/>
                <a:cs typeface="Arial" panose="020B0604020202020204" pitchFamily="34" charset="0"/>
              </a:rPr>
              <a:t>DDoS</a:t>
            </a:r>
            <a:r>
              <a:rPr lang="ja-JP" altLang="en-US" sz="2000" dirty="0">
                <a:solidFill>
                  <a:srgbClr val="FF0000"/>
                </a:solidFill>
                <a:latin typeface="Arial" panose="020B0604020202020204" pitchFamily="34" charset="0"/>
                <a:cs typeface="Arial" panose="020B0604020202020204" pitchFamily="34" charset="0"/>
              </a:rPr>
              <a:t>防衛を成功</a:t>
            </a:r>
            <a:r>
              <a:rPr lang="ja-JP" altLang="en-US" sz="2000" dirty="0">
                <a:latin typeface="Arial" panose="020B0604020202020204" pitchFamily="34" charset="0"/>
                <a:cs typeface="Arial" panose="020B0604020202020204" pitchFamily="34" charset="0"/>
              </a:rPr>
              <a:t>させるためのキー</a:t>
            </a:r>
            <a:r>
              <a:rPr lang="en-US" altLang="ja-JP" sz="2000" dirty="0">
                <a:latin typeface="Arial" panose="020B0604020202020204" pitchFamily="34" charset="0"/>
                <a:cs typeface="Arial" panose="020B0604020202020204" pitchFamily="34" charset="0"/>
              </a:rPr>
              <a:t>
</a:t>
            </a:r>
            <a:r>
              <a:rPr lang="ja-JP" altLang="en-US" dirty="0">
                <a:latin typeface="Arial" panose="020B0604020202020204" pitchFamily="34" charset="0"/>
                <a:cs typeface="Arial" panose="020B0604020202020204" pitchFamily="34" charset="0"/>
              </a:rPr>
              <a:t>標準のベスト・カレント・プラクティス</a:t>
            </a:r>
            <a:r>
              <a:rPr lang="en-US" altLang="ja-JP" dirty="0">
                <a:latin typeface="Arial" panose="020B0604020202020204" pitchFamily="34" charset="0"/>
                <a:cs typeface="Arial" panose="020B0604020202020204" pitchFamily="34" charset="0"/>
              </a:rPr>
              <a:t>(BCP)</a:t>
            </a:r>
            <a:r>
              <a:rPr lang="ja-JP" altLang="en-US" dirty="0">
                <a:latin typeface="Arial" panose="020B0604020202020204" pitchFamily="34" charset="0"/>
                <a:cs typeface="Arial" panose="020B0604020202020204" pitchFamily="34" charset="0"/>
              </a:rPr>
              <a:t>の実装</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ネットワーク インフラストラクチャに対する</a:t>
            </a:r>
            <a:r>
              <a:rPr lang="ja-JP" altLang="en-US" sz="2000" dirty="0">
                <a:solidFill>
                  <a:srgbClr val="FF0000"/>
                </a:solidFill>
                <a:latin typeface="Arial" panose="020B0604020202020204" pitchFamily="34" charset="0"/>
                <a:cs typeface="Arial" panose="020B0604020202020204" pitchFamily="34" charset="0"/>
              </a:rPr>
              <a:t>自己防護</a:t>
            </a:r>
            <a:r>
              <a:rPr lang="ja-JP" altLang="en-US" sz="2000" dirty="0">
                <a:latin typeface="Arial" panose="020B0604020202020204" pitchFamily="34" charset="0"/>
                <a:cs typeface="Arial" panose="020B0604020202020204" pitchFamily="34" charset="0"/>
              </a:rPr>
              <a:t>の実装</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復元力があり、</a:t>
            </a:r>
            <a:r>
              <a:rPr lang="ja-JP" altLang="en-US" sz="2000" dirty="0">
                <a:solidFill>
                  <a:srgbClr val="FF0000"/>
                </a:solidFill>
                <a:latin typeface="Arial" panose="020B0604020202020204" pitchFamily="34" charset="0"/>
                <a:cs typeface="Arial" panose="020B0604020202020204" pitchFamily="34" charset="0"/>
              </a:rPr>
              <a:t>論理的にセグメント化された</a:t>
            </a:r>
            <a:r>
              <a:rPr lang="en-US" altLang="ja-JP" sz="2000" dirty="0">
                <a:solidFill>
                  <a:srgbClr val="FF0000"/>
                </a:solidFill>
                <a:latin typeface="Arial" panose="020B0604020202020204" pitchFamily="34" charset="0"/>
                <a:cs typeface="Arial" panose="020B0604020202020204" pitchFamily="34" charset="0"/>
              </a:rPr>
              <a:t>DNS</a:t>
            </a:r>
            <a:r>
              <a:rPr lang="ja-JP" altLang="en-US" sz="2000" dirty="0">
                <a:solidFill>
                  <a:srgbClr val="FF0000"/>
                </a:solidFill>
                <a:latin typeface="Arial" panose="020B0604020202020204" pitchFamily="34" charset="0"/>
                <a:cs typeface="Arial" panose="020B0604020202020204" pitchFamily="34" charset="0"/>
              </a:rPr>
              <a:t>インフラストラクチャ</a:t>
            </a:r>
            <a:r>
              <a:rPr lang="ja-JP" altLang="en-US" sz="2000" dirty="0">
                <a:latin typeface="Arial" panose="020B0604020202020204" pitchFamily="34" charset="0"/>
                <a:cs typeface="Arial" panose="020B0604020202020204" pitchFamily="34" charset="0"/>
              </a:rPr>
              <a:t>を確保</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DDoS</a:t>
            </a:r>
            <a:r>
              <a:rPr lang="ja-JP" altLang="en-US" sz="2000" dirty="0">
                <a:latin typeface="Arial" panose="020B0604020202020204" pitchFamily="34" charset="0"/>
                <a:cs typeface="Arial" panose="020B0604020202020204" pitchFamily="34" charset="0"/>
              </a:rPr>
              <a:t>防御計画の策定、</a:t>
            </a:r>
            <a:r>
              <a:rPr lang="ja-JP" altLang="en-US" sz="2000" dirty="0">
                <a:solidFill>
                  <a:srgbClr val="FF0000"/>
                </a:solidFill>
                <a:latin typeface="Arial" panose="020B0604020202020204" pitchFamily="34" charset="0"/>
                <a:cs typeface="Arial" panose="020B0604020202020204" pitchFamily="34" charset="0"/>
              </a:rPr>
              <a:t>定期的な見直し、リハーサル</a:t>
            </a:r>
            <a:r>
              <a:rPr lang="ja-JP" altLang="en-US" sz="2000"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Sightline</a:t>
            </a:r>
            <a:r>
              <a:rPr lang="ja-JP" altLang="en-US" dirty="0">
                <a:latin typeface="Arial" panose="020B0604020202020204" pitchFamily="34" charset="0"/>
                <a:cs typeface="Arial" panose="020B0604020202020204" pitchFamily="34" charset="0"/>
              </a:rPr>
              <a:t>の“ホスト</a:t>
            </a: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プロファイルド・アラート</a:t>
            </a: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が最適化されていることを確認</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攻撃の</a:t>
            </a:r>
            <a:r>
              <a:rPr lang="ja-JP" altLang="en-US" sz="2000" dirty="0">
                <a:solidFill>
                  <a:srgbClr val="FF0000"/>
                </a:solidFill>
                <a:latin typeface="Arial" panose="020B0604020202020204" pitchFamily="34" charset="0"/>
                <a:cs typeface="Arial" panose="020B0604020202020204" pitchFamily="34" charset="0"/>
              </a:rPr>
              <a:t>しきい値を定期的に再検討</a:t>
            </a:r>
            <a:r>
              <a:rPr lang="ja-JP" altLang="en-US" sz="2000" dirty="0">
                <a:latin typeface="Arial" panose="020B0604020202020204" pitchFamily="34" charset="0"/>
                <a:cs typeface="Arial" panose="020B0604020202020204" pitchFamily="34" charset="0"/>
              </a:rPr>
              <a:t>して、</a:t>
            </a:r>
            <a:r>
              <a:rPr lang="ja-JP" altLang="en-US" sz="2000" dirty="0">
                <a:solidFill>
                  <a:srgbClr val="FF0000"/>
                </a:solidFill>
                <a:latin typeface="Arial" panose="020B0604020202020204" pitchFamily="34" charset="0"/>
                <a:cs typeface="Arial" panose="020B0604020202020204" pitchFamily="34" charset="0"/>
              </a:rPr>
              <a:t>最適な攻撃アラート</a:t>
            </a:r>
            <a:r>
              <a:rPr lang="ja-JP" altLang="en-US" sz="2000" dirty="0">
                <a:latin typeface="Arial" panose="020B0604020202020204" pitchFamily="34" charset="0"/>
                <a:cs typeface="Arial" panose="020B0604020202020204" pitchFamily="34" charset="0"/>
              </a:rPr>
              <a:t>と可視性を確保</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solidFill>
                  <a:srgbClr val="FF0000"/>
                </a:solidFill>
                <a:latin typeface="Arial" panose="020B0604020202020204" pitchFamily="34" charset="0"/>
                <a:cs typeface="Arial" panose="020B0604020202020204" pitchFamily="34" charset="0"/>
              </a:rPr>
              <a:t>ピア、顧客、所有リソース</a:t>
            </a:r>
            <a:r>
              <a:rPr lang="ja-JP" altLang="en-US" sz="2000" dirty="0">
                <a:latin typeface="Arial" panose="020B0604020202020204" pitchFamily="34" charset="0"/>
                <a:cs typeface="Arial" panose="020B0604020202020204" pitchFamily="34" charset="0"/>
              </a:rPr>
              <a:t>の管理オブジェクトを定義し、必要に応じてアラートを調整</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solidFill>
                  <a:srgbClr val="FF0000"/>
                </a:solidFill>
                <a:latin typeface="Arial" panose="020B0604020202020204" pitchFamily="34" charset="0"/>
                <a:cs typeface="Arial" panose="020B0604020202020204" pitchFamily="34" charset="0"/>
              </a:rPr>
              <a:t>外部との協調的なアラート・防御に参加</a:t>
            </a:r>
            <a:r>
              <a:rPr lang="ja-JP" altLang="en-US" sz="2000" dirty="0">
                <a:latin typeface="Arial" panose="020B0604020202020204" pitchFamily="34" charset="0"/>
                <a:cs typeface="Arial" panose="020B0604020202020204" pitchFamily="34" charset="0"/>
              </a:rPr>
              <a:t>するために 、</a:t>
            </a:r>
            <a:r>
              <a:rPr lang="en-US" altLang="ja-JP" sz="2000" dirty="0">
                <a:solidFill>
                  <a:srgbClr val="FF0000"/>
                </a:solidFill>
                <a:latin typeface="Arial" panose="020B0604020202020204" pitchFamily="34" charset="0"/>
                <a:cs typeface="Arial" panose="020B0604020202020204" pitchFamily="34" charset="0"/>
              </a:rPr>
              <a:t>ATLAS </a:t>
            </a:r>
            <a:r>
              <a:rPr lang="ja-JP" altLang="en-US" sz="2000" dirty="0">
                <a:solidFill>
                  <a:srgbClr val="FF0000"/>
                </a:solidFill>
                <a:latin typeface="Arial" panose="020B0604020202020204" pitchFamily="34" charset="0"/>
                <a:cs typeface="Arial" panose="020B0604020202020204" pitchFamily="34" charset="0"/>
              </a:rPr>
              <a:t>統計の共有を有効化</a:t>
            </a:r>
            <a:endParaRPr lang="en-US" alt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228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en-US" altLang="ja-JP" dirty="0">
                <a:latin typeface="Arial" panose="020B0604020202020204" pitchFamily="34" charset="0"/>
                <a:cs typeface="Arial" panose="020B0604020202020204" pitchFamily="34" charset="0"/>
              </a:rPr>
              <a:t>DDoS </a:t>
            </a:r>
            <a:r>
              <a:rPr lang="ja-JP" altLang="en-US" dirty="0">
                <a:latin typeface="Arial" panose="020B0604020202020204" pitchFamily="34" charset="0"/>
                <a:cs typeface="Arial" panose="020B0604020202020204" pitchFamily="34" charset="0"/>
              </a:rPr>
              <a:t>防御に関する考慮事項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257800"/>
          </a:xfrm>
        </p:spPr>
        <p:txBody>
          <a:bodyPr/>
          <a:lstStyle/>
          <a:p>
            <a:pPr eaLnBrk="1" hangingPunct="1"/>
            <a:r>
              <a:rPr lang="ja-JP" altLang="en-US" dirty="0">
                <a:latin typeface="Arial" panose="020B0604020202020204" pitchFamily="34" charset="0"/>
                <a:cs typeface="Arial" panose="020B0604020202020204" pitchFamily="34" charset="0"/>
              </a:rPr>
              <a:t>主要な対策の</a:t>
            </a:r>
            <a:r>
              <a:rPr lang="ja-JP" altLang="en-US" dirty="0">
                <a:solidFill>
                  <a:srgbClr val="FF0000"/>
                </a:solidFill>
                <a:latin typeface="Arial" panose="020B0604020202020204" pitchFamily="34" charset="0"/>
                <a:cs typeface="Arial" panose="020B0604020202020204" pitchFamily="34" charset="0"/>
              </a:rPr>
              <a:t>選択基準 </a:t>
            </a:r>
            <a:r>
              <a:rPr lang="en-US" altLang="ja-JP" dirty="0">
                <a:solidFill>
                  <a:srgbClr val="FF0000"/>
                </a:solidFill>
                <a:latin typeface="Arial" panose="020B0604020202020204" pitchFamily="34" charset="0"/>
                <a:cs typeface="Arial" panose="020B0604020202020204" pitchFamily="34" charset="0"/>
              </a:rPr>
              <a:t>– </a:t>
            </a:r>
            <a:r>
              <a:rPr lang="ja-JP" altLang="en-US" dirty="0">
                <a:solidFill>
                  <a:srgbClr val="FF0000"/>
                </a:solidFill>
                <a:latin typeface="Arial" panose="020B0604020202020204" pitchFamily="34" charset="0"/>
                <a:cs typeface="Arial" panose="020B0604020202020204" pitchFamily="34" charset="0"/>
              </a:rPr>
              <a:t>なにを保護対象とするか</a:t>
            </a:r>
            <a:r>
              <a:rPr lang="en-US" altLang="ja-JP" dirty="0">
                <a:latin typeface="Arial" panose="020B0604020202020204" pitchFamily="34" charset="0"/>
                <a:cs typeface="Arial" panose="020B0604020202020204" pitchFamily="34" charset="0"/>
              </a:rPr>
              <a:t>?</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solidFill>
                  <a:srgbClr val="FF0000"/>
                </a:solidFill>
                <a:latin typeface="Arial" panose="020B0604020202020204" pitchFamily="34" charset="0"/>
                <a:cs typeface="Arial" panose="020B0604020202020204" pitchFamily="34" charset="0"/>
              </a:rPr>
              <a:t>必要なすべてのサーバー</a:t>
            </a:r>
            <a:r>
              <a:rPr lang="en-US" altLang="ja-JP" sz="2000" dirty="0">
                <a:solidFill>
                  <a:srgbClr val="FF0000"/>
                </a:solidFill>
                <a:latin typeface="Arial" panose="020B0604020202020204" pitchFamily="34" charset="0"/>
                <a:cs typeface="Arial" panose="020B0604020202020204" pitchFamily="34" charset="0"/>
              </a:rPr>
              <a:t>/</a:t>
            </a:r>
            <a:r>
              <a:rPr lang="ja-JP" altLang="en-US" sz="2000" dirty="0">
                <a:solidFill>
                  <a:srgbClr val="FF0000"/>
                </a:solidFill>
                <a:latin typeface="Arial" panose="020B0604020202020204" pitchFamily="34" charset="0"/>
                <a:cs typeface="Arial" panose="020B0604020202020204" pitchFamily="34" charset="0"/>
              </a:rPr>
              <a:t>アプリケーション</a:t>
            </a:r>
            <a:r>
              <a:rPr lang="en-US" altLang="ja-JP" sz="2000" dirty="0">
                <a:solidFill>
                  <a:srgbClr val="FF0000"/>
                </a:solidFill>
                <a:latin typeface="Arial" panose="020B0604020202020204" pitchFamily="34" charset="0"/>
                <a:cs typeface="Arial" panose="020B0604020202020204" pitchFamily="34" charset="0"/>
              </a:rPr>
              <a:t>/</a:t>
            </a:r>
            <a:r>
              <a:rPr lang="ja-JP" altLang="en-US" sz="2000" dirty="0">
                <a:solidFill>
                  <a:srgbClr val="FF0000"/>
                </a:solidFill>
                <a:latin typeface="Arial" panose="020B0604020202020204" pitchFamily="34" charset="0"/>
                <a:cs typeface="Arial" panose="020B0604020202020204" pitchFamily="34" charset="0"/>
              </a:rPr>
              <a:t>サービスを確実に保護</a:t>
            </a:r>
            <a:r>
              <a:rPr lang="ja-JP" altLang="en-US" sz="2000" dirty="0">
                <a:latin typeface="Arial" panose="020B0604020202020204" pitchFamily="34" charset="0"/>
                <a:cs typeface="Arial" panose="020B0604020202020204" pitchFamily="34" charset="0"/>
              </a:rPr>
              <a:t>するために、</a:t>
            </a:r>
            <a:r>
              <a:rPr lang="ja-JP" altLang="en-US" sz="2000" dirty="0">
                <a:solidFill>
                  <a:srgbClr val="FF0000"/>
                </a:solidFill>
                <a:latin typeface="Arial" panose="020B0604020202020204" pitchFamily="34" charset="0"/>
                <a:cs typeface="Arial" panose="020B0604020202020204" pitchFamily="34" charset="0"/>
              </a:rPr>
              <a:t>適切な事前調査</a:t>
            </a:r>
            <a:r>
              <a:rPr lang="ja-JP" altLang="en-US" sz="2000" dirty="0">
                <a:latin typeface="Arial" panose="020B0604020202020204" pitchFamily="34" charset="0"/>
                <a:cs typeface="Arial" panose="020B0604020202020204" pitchFamily="34" charset="0"/>
              </a:rPr>
              <a:t>を実施</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solidFill>
                  <a:srgbClr val="FF0000"/>
                </a:solidFill>
                <a:latin typeface="Arial" panose="020B0604020202020204" pitchFamily="34" charset="0"/>
                <a:cs typeface="Arial" panose="020B0604020202020204" pitchFamily="34" charset="0"/>
              </a:rPr>
              <a:t>攻撃前</a:t>
            </a:r>
            <a:r>
              <a:rPr lang="ja-JP" altLang="en-US" sz="2000" dirty="0">
                <a:latin typeface="Arial" panose="020B0604020202020204" pitchFamily="34" charset="0"/>
                <a:cs typeface="Arial" panose="020B0604020202020204" pitchFamily="34" charset="0"/>
              </a:rPr>
              <a:t>の迂回</a:t>
            </a:r>
            <a:r>
              <a:rPr lang="en-US" altLang="ja-JP" sz="2000" dirty="0">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緩和策の</a:t>
            </a:r>
            <a:r>
              <a:rPr lang="ja-JP" altLang="en-US" sz="2000" dirty="0">
                <a:solidFill>
                  <a:srgbClr val="FF0000"/>
                </a:solidFill>
                <a:latin typeface="Arial" panose="020B0604020202020204" pitchFamily="34" charset="0"/>
                <a:cs typeface="Arial" panose="020B0604020202020204" pitchFamily="34" charset="0"/>
              </a:rPr>
              <a:t>テストと検証</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en-US" altLang="ja-JP" sz="2000" dirty="0">
                <a:solidFill>
                  <a:srgbClr val="FF0000"/>
                </a:solidFill>
                <a:latin typeface="Arial" panose="020B0604020202020204" pitchFamily="34" charset="0"/>
                <a:cs typeface="Arial" panose="020B0604020202020204" pitchFamily="34" charset="0"/>
              </a:rPr>
              <a:t>AIF </a:t>
            </a:r>
            <a:r>
              <a:rPr lang="ja-JP" altLang="en-US" sz="2000" dirty="0">
                <a:solidFill>
                  <a:srgbClr val="FF0000"/>
                </a:solidFill>
                <a:latin typeface="Arial" panose="020B0604020202020204" pitchFamily="34" charset="0"/>
                <a:cs typeface="Arial" panose="020B0604020202020204" pitchFamily="34" charset="0"/>
              </a:rPr>
              <a:t>テンプレート</a:t>
            </a:r>
            <a:r>
              <a:rPr lang="ja-JP" altLang="en-US" sz="2000" dirty="0">
                <a:latin typeface="Arial" panose="020B0604020202020204" pitchFamily="34" charset="0"/>
                <a:cs typeface="Arial" panose="020B0604020202020204" pitchFamily="34" charset="0"/>
              </a:rPr>
              <a:t>を活用して対策の選択</a:t>
            </a:r>
            <a:r>
              <a:rPr lang="en-US" altLang="ja-JP" sz="2000" dirty="0">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構成例を作成</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en-US" altLang="ja-JP" sz="2000" dirty="0">
                <a:solidFill>
                  <a:srgbClr val="FF0000"/>
                </a:solidFill>
                <a:latin typeface="Arial" panose="020B0604020202020204" pitchFamily="34" charset="0"/>
                <a:cs typeface="Arial" panose="020B0604020202020204" pitchFamily="34" charset="0"/>
              </a:rPr>
              <a:t>AIF</a:t>
            </a:r>
            <a:r>
              <a:rPr lang="ja-JP" altLang="en-US" sz="2000" dirty="0">
                <a:solidFill>
                  <a:srgbClr val="FF0000"/>
                </a:solidFill>
                <a:latin typeface="Arial" panose="020B0604020202020204" pitchFamily="34" charset="0"/>
                <a:cs typeface="Arial" panose="020B0604020202020204" pitchFamily="34" charset="0"/>
              </a:rPr>
              <a:t>フィルタ</a:t>
            </a:r>
            <a:r>
              <a:rPr lang="ja-JP" altLang="en-US" sz="2000" dirty="0">
                <a:latin typeface="Arial" panose="020B0604020202020204" pitchFamily="34" charset="0"/>
                <a:cs typeface="Arial" panose="020B0604020202020204" pitchFamily="34" charset="0"/>
              </a:rPr>
              <a:t>を活用して、最近悪用された既知のリフレクター</a:t>
            </a:r>
            <a:r>
              <a:rPr lang="en-US" altLang="ja-JP" sz="2000" dirty="0">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アンプサイトからのトラフィックをドロップ</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攻撃の前に</a:t>
            </a:r>
            <a:r>
              <a:rPr lang="en-US" altLang="ja-JP" sz="2000" dirty="0" err="1">
                <a:solidFill>
                  <a:srgbClr val="FF0000"/>
                </a:solidFill>
                <a:latin typeface="Arial" panose="020B0604020202020204" pitchFamily="34" charset="0"/>
                <a:cs typeface="Arial" panose="020B0604020202020204" pitchFamily="34" charset="0"/>
              </a:rPr>
              <a:t>FlowSpec</a:t>
            </a:r>
            <a:r>
              <a:rPr lang="ja-JP" altLang="en-US" sz="2000" dirty="0">
                <a:solidFill>
                  <a:srgbClr val="FF0000"/>
                </a:solidFill>
                <a:latin typeface="Arial" panose="020B0604020202020204" pitchFamily="34" charset="0"/>
                <a:cs typeface="Arial" panose="020B0604020202020204" pitchFamily="34" charset="0"/>
              </a:rPr>
              <a:t>、</a:t>
            </a:r>
            <a:r>
              <a:rPr lang="en-US" altLang="ja-JP" sz="2000" dirty="0">
                <a:solidFill>
                  <a:srgbClr val="FF0000"/>
                </a:solidFill>
                <a:latin typeface="Arial" panose="020B0604020202020204" pitchFamily="34" charset="0"/>
                <a:cs typeface="Arial" panose="020B0604020202020204" pitchFamily="34" charset="0"/>
              </a:rPr>
              <a:t>S/RTBH</a:t>
            </a:r>
            <a:r>
              <a:rPr lang="ja-JP" altLang="en-US" sz="2000" dirty="0">
                <a:latin typeface="Arial" panose="020B0604020202020204" pitchFamily="34" charset="0"/>
                <a:cs typeface="Arial" panose="020B0604020202020204" pitchFamily="34" charset="0"/>
              </a:rPr>
              <a:t>構成をテストおよび検証。</a:t>
            </a:r>
            <a:r>
              <a:rPr lang="ja-JP" altLang="en-US" sz="2000" dirty="0">
                <a:solidFill>
                  <a:srgbClr val="FF0000"/>
                </a:solidFill>
                <a:latin typeface="Arial" panose="020B0604020202020204" pitchFamily="34" charset="0"/>
                <a:cs typeface="Arial" panose="020B0604020202020204" pitchFamily="34" charset="0"/>
              </a:rPr>
              <a:t>安全な</a:t>
            </a:r>
            <a:r>
              <a:rPr lang="en-US" altLang="ja-JP" sz="2000" dirty="0">
                <a:solidFill>
                  <a:srgbClr val="FF0000"/>
                </a:solidFill>
                <a:latin typeface="Arial" panose="020B0604020202020204" pitchFamily="34" charset="0"/>
                <a:cs typeface="Arial" panose="020B0604020202020204" pitchFamily="34" charset="0"/>
              </a:rPr>
              <a:t>BCP</a:t>
            </a:r>
            <a:r>
              <a:rPr lang="ja-JP" altLang="en-US" sz="2000" dirty="0">
                <a:latin typeface="Arial" panose="020B0604020202020204" pitchFamily="34" charset="0"/>
                <a:cs typeface="Arial" panose="020B0604020202020204" pitchFamily="34" charset="0"/>
              </a:rPr>
              <a:t>を実装</a:t>
            </a:r>
            <a:r>
              <a:rPr lang="ja-JP" altLang="en-US" dirty="0">
                <a:latin typeface="Arial" panose="020B0604020202020204" pitchFamily="34" charset="0"/>
                <a:cs typeface="Arial" panose="020B0604020202020204" pitchFamily="34" charset="0"/>
              </a:rPr>
              <a:t>
ピア</a:t>
            </a: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アップストリーム</a:t>
            </a: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パートナーによる</a:t>
            </a:r>
            <a:r>
              <a:rPr lang="en-US" altLang="ja-JP" dirty="0">
                <a:latin typeface="Arial" panose="020B0604020202020204" pitchFamily="34" charset="0"/>
                <a:cs typeface="Arial" panose="020B0604020202020204" pitchFamily="34" charset="0"/>
              </a:rPr>
              <a:t>Sightline</a:t>
            </a:r>
            <a:r>
              <a:rPr lang="ja-JP" altLang="en-US"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Signaling</a:t>
            </a:r>
            <a:r>
              <a:rPr lang="ja-JP" altLang="en-US" dirty="0">
                <a:latin typeface="Arial" panose="020B0604020202020204" pitchFamily="34" charset="0"/>
                <a:cs typeface="Arial" panose="020B0604020202020204" pitchFamily="34" charset="0"/>
              </a:rPr>
              <a:t>の有効化</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トラフィック痕跡からその</a:t>
            </a:r>
            <a:r>
              <a:rPr lang="ja-JP" altLang="en-US" sz="2000" dirty="0">
                <a:solidFill>
                  <a:srgbClr val="FF0000"/>
                </a:solidFill>
                <a:latin typeface="Arial" panose="020B0604020202020204" pitchFamily="34" charset="0"/>
                <a:cs typeface="Arial" panose="020B0604020202020204" pitchFamily="34" charset="0"/>
              </a:rPr>
              <a:t>攻撃元を検知し、</a:t>
            </a:r>
            <a:r>
              <a:rPr lang="en-US" altLang="ja-JP" sz="2000" dirty="0">
                <a:solidFill>
                  <a:srgbClr val="FF0000"/>
                </a:solidFill>
                <a:latin typeface="Arial" panose="020B0604020202020204" pitchFamily="34" charset="0"/>
                <a:cs typeface="Arial" panose="020B0604020202020204" pitchFamily="34" charset="0"/>
              </a:rPr>
              <a:t> DDoS</a:t>
            </a:r>
            <a:r>
              <a:rPr lang="ja-JP" altLang="en-US" sz="2000" dirty="0">
                <a:solidFill>
                  <a:srgbClr val="FF0000"/>
                </a:solidFill>
                <a:latin typeface="Arial" panose="020B0604020202020204" pitchFamily="34" charset="0"/>
                <a:cs typeface="Arial" panose="020B0604020202020204" pitchFamily="34" charset="0"/>
              </a:rPr>
              <a:t>を防御する相互体制</a:t>
            </a:r>
            <a:r>
              <a:rPr lang="ja-JP" altLang="en-US" sz="2000" dirty="0">
                <a:latin typeface="Arial" panose="020B0604020202020204" pitchFamily="34" charset="0"/>
                <a:cs typeface="Arial" panose="020B0604020202020204" pitchFamily="34" charset="0"/>
              </a:rPr>
              <a:t>への参加
</a:t>
            </a:r>
            <a:r>
              <a:rPr lang="ja-JP" altLang="en-US" dirty="0">
                <a:latin typeface="Arial" panose="020B0604020202020204" pitchFamily="34" charset="0"/>
                <a:cs typeface="Arial" panose="020B0604020202020204" pitchFamily="34" charset="0"/>
              </a:rPr>
              <a:t>必要に応じて、</a:t>
            </a:r>
            <a:r>
              <a:rPr lang="en-US" altLang="ja-JP" dirty="0">
                <a:solidFill>
                  <a:srgbClr val="FF0000"/>
                </a:solidFill>
                <a:latin typeface="Arial" panose="020B0604020202020204" pitchFamily="34" charset="0"/>
                <a:cs typeface="Arial" panose="020B0604020202020204" pitchFamily="34" charset="0"/>
              </a:rPr>
              <a:t>ATAC</a:t>
            </a:r>
            <a:r>
              <a:rPr lang="ja-JP" altLang="en-US" dirty="0">
                <a:solidFill>
                  <a:srgbClr val="FF0000"/>
                </a:solidFill>
                <a:latin typeface="Arial" panose="020B0604020202020204" pitchFamily="34" charset="0"/>
                <a:cs typeface="Arial" panose="020B0604020202020204" pitchFamily="34" charset="0"/>
              </a:rPr>
              <a:t>サポートチケット</a:t>
            </a:r>
            <a:r>
              <a:rPr lang="ja-JP" altLang="en-US" dirty="0">
                <a:latin typeface="Arial" panose="020B0604020202020204" pitchFamily="34" charset="0"/>
                <a:cs typeface="Arial" panose="020B0604020202020204" pitchFamily="34" charset="0"/>
              </a:rPr>
              <a:t>を開き</a:t>
            </a:r>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軽減支援を要求</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 </a:t>
            </a:r>
            <a:r>
              <a:rPr lang="en-US" altLang="ja-JP" sz="2000" dirty="0">
                <a:latin typeface="Arial" panose="020B0604020202020204" pitchFamily="34" charset="0"/>
                <a:cs typeface="Arial" panose="020B0604020202020204" pitchFamily="34" charset="0"/>
              </a:rPr>
              <a:t>ATAC</a:t>
            </a:r>
            <a:r>
              <a:rPr lang="ja-JP" altLang="en-US" sz="2000" dirty="0">
                <a:latin typeface="Arial" panose="020B0604020202020204" pitchFamily="34" charset="0"/>
                <a:cs typeface="Arial" panose="020B0604020202020204" pitchFamily="34" charset="0"/>
              </a:rPr>
              <a:t>は必要に応じて</a:t>
            </a:r>
            <a:r>
              <a:rPr lang="en-US" altLang="ja-JP" sz="2000" dirty="0">
                <a:solidFill>
                  <a:srgbClr val="FF0000"/>
                </a:solidFill>
                <a:latin typeface="Arial" panose="020B0604020202020204" pitchFamily="34" charset="0"/>
                <a:cs typeface="Arial" panose="020B0604020202020204" pitchFamily="34" charset="0"/>
              </a:rPr>
              <a:t>ASERT</a:t>
            </a:r>
            <a:r>
              <a:rPr lang="ja-JP" altLang="en-US" sz="2000" dirty="0">
                <a:solidFill>
                  <a:srgbClr val="FF0000"/>
                </a:solidFill>
                <a:latin typeface="Arial" panose="020B0604020202020204" pitchFamily="34" charset="0"/>
                <a:cs typeface="Arial" panose="020B0604020202020204" pitchFamily="34" charset="0"/>
              </a:rPr>
              <a:t>にエスカレーション</a:t>
            </a:r>
            <a:r>
              <a:rPr lang="ja-JP" altLang="en-US" sz="2000" dirty="0">
                <a:latin typeface="Arial" panose="020B0604020202020204" pitchFamily="34" charset="0"/>
                <a:cs typeface="Arial" panose="020B0604020202020204" pitchFamily="34" charset="0"/>
              </a:rPr>
              <a:t>し、総合的にユーザをサポート</a:t>
            </a:r>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9198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C0A4F8-08D1-EB4F-BBC4-2F233C7BC4C9}"/>
              </a:ext>
            </a:extLst>
          </p:cNvPr>
          <p:cNvSpPr/>
          <p:nvPr/>
        </p:nvSpPr>
        <p:spPr>
          <a:xfrm>
            <a:off x="455612" y="2819400"/>
            <a:ext cx="9906000" cy="1295400"/>
          </a:xfrm>
          <a:prstGeom prst="rect">
            <a:avLst/>
          </a:prstGeom>
          <a:gradFill flip="none" rotWithShape="1">
            <a:gsLst>
              <a:gs pos="0">
                <a:schemeClr val="accent3">
                  <a:shade val="30000"/>
                  <a:satMod val="115000"/>
                  <a:lumMod val="100000"/>
                </a:schemeClr>
              </a:gs>
              <a:gs pos="50000">
                <a:schemeClr val="accent3">
                  <a:shade val="67500"/>
                  <a:satMod val="115000"/>
                </a:schemeClr>
              </a:gs>
              <a:gs pos="100000">
                <a:schemeClr val="accent3">
                  <a:shade val="100000"/>
                  <a:satMod val="115000"/>
                </a:schemeClr>
              </a:gs>
            </a:gsLst>
            <a:lin ang="0" scaled="1"/>
            <a:tileRect/>
          </a:gradFill>
          <a:ln w="12700" cmpd="sng">
            <a:noFill/>
          </a:ln>
          <a:effectLst>
            <a:softEdge rad="127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solidFill>
                <a:schemeClr val="bg1"/>
              </a:solidFill>
            </a:endParaRPr>
          </a:p>
        </p:txBody>
      </p:sp>
      <p:sp>
        <p:nvSpPr>
          <p:cNvPr id="67587" name="Title 2">
            <a:extLst>
              <a:ext uri="{FF2B5EF4-FFF2-40B4-BE49-F238E27FC236}">
                <a16:creationId xmlns:a16="http://schemas.microsoft.com/office/drawing/2014/main" id="{6FD3512C-C74E-964B-8284-2BEF337B75D5}"/>
              </a:ext>
            </a:extLst>
          </p:cNvPr>
          <p:cNvSpPr>
            <a:spLocks noGrp="1" noChangeArrowheads="1"/>
          </p:cNvSpPr>
          <p:nvPr>
            <p:ph type="title"/>
          </p:nvPr>
        </p:nvSpPr>
        <p:spPr>
          <a:xfrm>
            <a:off x="608012" y="3042444"/>
            <a:ext cx="9677400" cy="773112"/>
          </a:xfrm>
        </p:spPr>
        <p:txBody>
          <a:bodyPr>
            <a:noAutofit/>
          </a:bodyPr>
          <a:lstStyle/>
          <a:p>
            <a:pPr algn="ctr" eaLnBrk="1" hangingPunct="1"/>
            <a:r>
              <a:rPr lang="ja-JP" altLang="en-US" sz="4800" dirty="0">
                <a:solidFill>
                  <a:schemeClr val="bg1"/>
                </a:solidFill>
                <a:latin typeface="Arial" panose="020B0604020202020204" pitchFamily="34" charset="0"/>
                <a:cs typeface="Arial" panose="020B0604020202020204" pitchFamily="34" charset="0"/>
              </a:rPr>
              <a:t>利用可能なリソースの活用</a:t>
            </a:r>
          </a:p>
        </p:txBody>
      </p:sp>
    </p:spTree>
    <p:extLst>
      <p:ext uri="{BB962C8B-B14F-4D97-AF65-F5344CB8AC3E}">
        <p14:creationId xmlns:p14="http://schemas.microsoft.com/office/powerpoint/2010/main" val="875975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a:xfrm>
            <a:off x="197556" y="387991"/>
            <a:ext cx="11793712" cy="609600"/>
          </a:xfrm>
        </p:spPr>
        <p:txBody>
          <a:bodyPr/>
          <a:lstStyle/>
          <a:p>
            <a:pPr eaLnBrk="1" hangingPunct="1"/>
            <a:r>
              <a:rPr lang="en-US" altLang="ja-JP" sz="2400" b="0" dirty="0">
                <a:latin typeface="Arial" panose="020B0604020202020204" pitchFamily="34" charset="0"/>
                <a:cs typeface="Arial" panose="020B0604020202020204" pitchFamily="34" charset="0"/>
              </a:rPr>
              <a:t>ASERT</a:t>
            </a:r>
            <a:r>
              <a:rPr lang="ja-JP" altLang="en-US" sz="2400" b="0" dirty="0">
                <a:latin typeface="Arial" panose="020B0604020202020204" pitchFamily="34" charset="0"/>
                <a:cs typeface="Arial" panose="020B0604020202020204" pitchFamily="34" charset="0"/>
              </a:rPr>
              <a:t>脅威アドバイザリー</a:t>
            </a:r>
            <a:r>
              <a:rPr lang="en-US" altLang="ja-JP" sz="2400" b="0" dirty="0">
                <a:latin typeface="Arial" panose="020B0604020202020204" pitchFamily="34" charset="0"/>
                <a:cs typeface="Arial" panose="020B0604020202020204" pitchFamily="34" charset="0"/>
              </a:rPr>
              <a:t>(Threat Advisory)/</a:t>
            </a:r>
            <a:r>
              <a:rPr lang="ja-JP" altLang="en-US" sz="2400" b="0" dirty="0">
                <a:latin typeface="Arial" panose="020B0604020202020204" pitchFamily="34" charset="0"/>
                <a:cs typeface="Arial" panose="020B0604020202020204" pitchFamily="34" charset="0"/>
              </a:rPr>
              <a:t>サマリー</a:t>
            </a:r>
            <a:r>
              <a:rPr lang="en-US" altLang="ja-JP" sz="2400" b="0" dirty="0">
                <a:latin typeface="Arial" panose="020B0604020202020204" pitchFamily="34" charset="0"/>
                <a:cs typeface="Arial" panose="020B0604020202020204" pitchFamily="34" charset="0"/>
              </a:rPr>
              <a:t>(Threat Summary)</a:t>
            </a:r>
            <a:r>
              <a:rPr lang="ja-JP" altLang="en-US" sz="2400" b="0" dirty="0">
                <a:latin typeface="Arial" panose="020B0604020202020204" pitchFamily="34" charset="0"/>
                <a:cs typeface="Arial" panose="020B0604020202020204" pitchFamily="34" charset="0"/>
              </a:rPr>
              <a:t> 、ウェビナー</a:t>
            </a:r>
            <a:endParaRPr lang="en-US" altLang="en-US" sz="2400" b="0"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257800"/>
          </a:xfrm>
        </p:spPr>
        <p:txBody>
          <a:bodyPr/>
          <a:lstStyle/>
          <a:p>
            <a:pPr eaLnBrk="1" hangingPunct="1"/>
            <a:r>
              <a:rPr lang="ja-JP" altLang="en-US" dirty="0">
                <a:latin typeface="Arial" panose="020B0604020202020204" pitchFamily="34" charset="0"/>
                <a:cs typeface="Arial" panose="020B0604020202020204" pitchFamily="34" charset="0"/>
              </a:rPr>
              <a:t>お客様限定の脅威アドバイザリ（</a:t>
            </a:r>
            <a:r>
              <a:rPr lang="en-US" altLang="ja-JP" dirty="0">
                <a:latin typeface="Arial" panose="020B0604020202020204" pitchFamily="34" charset="0"/>
                <a:cs typeface="Arial" panose="020B0604020202020204" pitchFamily="34" charset="0"/>
              </a:rPr>
              <a:t>2020/9/1</a:t>
            </a:r>
            <a:r>
              <a:rPr lang="ja-JP" altLang="en-US" dirty="0">
                <a:latin typeface="Arial" panose="020B0604020202020204" pitchFamily="34" charset="0"/>
                <a:cs typeface="Arial" panose="020B0604020202020204" pitchFamily="34" charset="0"/>
              </a:rPr>
              <a:t>発行、同</a:t>
            </a:r>
            <a:r>
              <a:rPr lang="en-US" altLang="ja-JP" dirty="0">
                <a:latin typeface="Arial" panose="020B0604020202020204" pitchFamily="34" charset="0"/>
                <a:cs typeface="Arial" panose="020B0604020202020204" pitchFamily="34" charset="0"/>
              </a:rPr>
              <a:t>9/3</a:t>
            </a:r>
            <a:r>
              <a:rPr lang="ja-JP" altLang="en-US" dirty="0">
                <a:latin typeface="Arial" panose="020B0604020202020204" pitchFamily="34" charset="0"/>
                <a:cs typeface="Arial" panose="020B0604020202020204" pitchFamily="34" charset="0"/>
              </a:rPr>
              <a:t>更新</a:t>
            </a:r>
            <a:r>
              <a:rPr lang="en-US" altLang="ja-JP" dirty="0">
                <a:latin typeface="Arial" panose="020B0604020202020204" pitchFamily="34" charset="0"/>
                <a:cs typeface="Arial" panose="020B0604020202020204" pitchFamily="34" charset="0"/>
              </a:rPr>
              <a:t>)</a:t>
            </a:r>
            <a:br>
              <a:rPr lang="en-US" altLang="ja-JP"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顧客対応の可視性提供と意識付けのために</a:t>
            </a:r>
            <a:r>
              <a:rPr lang="en-US" altLang="ja-JP" sz="2000" dirty="0">
                <a:latin typeface="Arial" panose="020B0604020202020204" pitchFamily="34" charset="0"/>
                <a:cs typeface="Arial" panose="020B0604020202020204" pitchFamily="34" charset="0"/>
              </a:rPr>
              <a:t>Slack</a:t>
            </a:r>
            <a:r>
              <a:rPr lang="ja-JP" altLang="en-US" sz="2000" dirty="0">
                <a:latin typeface="Arial" panose="020B0604020202020204" pitchFamily="34" charset="0"/>
                <a:cs typeface="Arial" panose="020B0604020202020204" pitchFamily="34" charset="0"/>
              </a:rPr>
              <a:t>の</a:t>
            </a:r>
            <a:r>
              <a:rPr lang="en-US" altLang="ja-JP" sz="2000" dirty="0">
                <a:latin typeface="Arial" panose="020B0604020202020204" pitchFamily="34" charset="0"/>
                <a:cs typeface="Arial" panose="020B0604020202020204" pitchFamily="34" charset="0"/>
              </a:rPr>
              <a:t>#</a:t>
            </a:r>
            <a:r>
              <a:rPr lang="en-US" altLang="ja-JP" sz="2000" dirty="0" err="1">
                <a:latin typeface="Arial" panose="020B0604020202020204" pitchFamily="34" charset="0"/>
                <a:cs typeface="Arial" panose="020B0604020202020204" pitchFamily="34" charset="0"/>
              </a:rPr>
              <a:t>asertddos</a:t>
            </a:r>
            <a:r>
              <a:rPr lang="en-US" altLang="ja-JP" sz="2000" dirty="0">
                <a:latin typeface="Arial" panose="020B0604020202020204" pitchFamily="34" charset="0"/>
                <a:cs typeface="Arial" panose="020B0604020202020204" pitchFamily="34" charset="0"/>
              </a:rPr>
              <a:t>-general &amp;#deployment</a:t>
            </a:r>
            <a:r>
              <a:rPr lang="ja-JP" altLang="en-US" sz="2000" dirty="0">
                <a:latin typeface="Arial" panose="020B0604020202020204" pitchFamily="34" charset="0"/>
                <a:cs typeface="Arial" panose="020B0604020202020204" pitchFamily="34" charset="0"/>
              </a:rPr>
              <a:t>に投稿</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顧客サポート ポータルへの転記のため、</a:t>
            </a:r>
            <a:r>
              <a:rPr lang="en-US" altLang="ja-JP" sz="2000" dirty="0">
                <a:latin typeface="Arial" panose="020B0604020202020204" pitchFamily="34" charset="0"/>
                <a:cs typeface="Arial" panose="020B0604020202020204" pitchFamily="34" charset="0"/>
              </a:rPr>
              <a:t>ATAC </a:t>
            </a:r>
            <a:r>
              <a:rPr lang="ja-JP" altLang="en-US" sz="2000" dirty="0">
                <a:latin typeface="Arial" panose="020B0604020202020204" pitchFamily="34" charset="0"/>
                <a:cs typeface="Arial" panose="020B0604020202020204" pitchFamily="34" charset="0"/>
              </a:rPr>
              <a:t>に送信</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現在のサポート契約を持つ顧客にメールで送信</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顧客対応者は、顧客との接点・契機付けに活用できる</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The Scout</a:t>
            </a:r>
            <a:r>
              <a:rPr lang="ja-JP" altLang="en-US" sz="2000" dirty="0">
                <a:latin typeface="Arial" panose="020B0604020202020204" pitchFamily="34" charset="0"/>
                <a:cs typeface="Arial" panose="020B0604020202020204" pitchFamily="34" charset="0"/>
              </a:rPr>
              <a:t>で利用可能</a:t>
            </a:r>
            <a:r>
              <a:rPr lang="en-US" altLang="ja-JP" sz="2000" dirty="0">
                <a:latin typeface="Arial" panose="020B0604020202020204" pitchFamily="34" charset="0"/>
                <a:cs typeface="Arial" panose="020B0604020202020204" pitchFamily="34" charset="0"/>
              </a:rPr>
              <a:t>:Sales Portal-&gt;Arbor DDoS Solution-&gt;Threat Intelligence-&gt;General Contents-&gt;Threat Advisory</a:t>
            </a:r>
            <a:r>
              <a:rPr lang="ja-JP" altLang="en-US" sz="2000" dirty="0">
                <a:latin typeface="Arial" panose="020B0604020202020204" pitchFamily="34" charset="0"/>
                <a:cs typeface="Arial" panose="020B0604020202020204" pitchFamily="34" charset="0"/>
              </a:rPr>
              <a:t>
</a:t>
            </a:r>
            <a:r>
              <a:rPr lang="ja-JP" altLang="en-US" dirty="0">
                <a:latin typeface="Arial" panose="020B0604020202020204" pitchFamily="34" charset="0"/>
                <a:cs typeface="Arial" panose="020B0604020202020204" pitchFamily="34" charset="0"/>
              </a:rPr>
              <a:t>脅威サマリー</a:t>
            </a:r>
            <a:r>
              <a:rPr lang="en-US" altLang="ja-JP" sz="2000" dirty="0">
                <a:latin typeface="Arial" panose="020B0604020202020204" pitchFamily="34" charset="0"/>
                <a:cs typeface="Arial" panose="020B0604020202020204" pitchFamily="34" charset="0"/>
              </a:rPr>
              <a:t>(</a:t>
            </a:r>
            <a:r>
              <a:rPr lang="en-US" altLang="ja-JP" dirty="0">
                <a:latin typeface="Arial" panose="020B0604020202020204" pitchFamily="34" charset="0"/>
                <a:cs typeface="Arial" panose="020B0604020202020204" pitchFamily="34" charset="0"/>
              </a:rPr>
              <a:t>ASERT</a:t>
            </a:r>
            <a:r>
              <a:rPr lang="ja-JP" altLang="en-US" dirty="0">
                <a:latin typeface="Arial" panose="020B0604020202020204" pitchFamily="34" charset="0"/>
                <a:cs typeface="Arial" panose="020B0604020202020204" pitchFamily="34" charset="0"/>
              </a:rPr>
              <a:t>ブログに</a:t>
            </a:r>
            <a:r>
              <a:rPr lang="en-US" altLang="ja-JP" dirty="0">
                <a:latin typeface="Arial" panose="020B0604020202020204" pitchFamily="34" charset="0"/>
                <a:cs typeface="Arial" panose="020B0604020202020204" pitchFamily="34" charset="0"/>
              </a:rPr>
              <a:t>2020/9/3</a:t>
            </a:r>
            <a:r>
              <a:rPr lang="ja-JP" altLang="en-US" dirty="0">
                <a:latin typeface="Arial" panose="020B0604020202020204" pitchFamily="34" charset="0"/>
                <a:cs typeface="Arial" panose="020B0604020202020204" pitchFamily="34" charset="0"/>
              </a:rPr>
              <a:t>掲載</a:t>
            </a:r>
            <a:r>
              <a:rPr lang="en-US" altLang="ja-JP" dirty="0">
                <a:latin typeface="Arial" panose="020B0604020202020204" pitchFamily="34" charset="0"/>
                <a:cs typeface="Arial" panose="020B0604020202020204" pitchFamily="34" charset="0"/>
              </a:rPr>
              <a:t>)</a:t>
            </a:r>
            <a:br>
              <a:rPr lang="en-US" altLang="ja-JP"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ソーシャルメディア上から引用された、利用可能な最良、最有用な情報</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顧客対応者は、顧客との接点・契機付けに活用できる</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https://www.netscout.com/blog/asert/high-profile-ddos-extortion-attacks-september-2020</a:t>
            </a:r>
            <a:r>
              <a:rPr lang="en-US" altLang="ja-JP" dirty="0">
                <a:latin typeface="Arial" panose="020B0604020202020204" pitchFamily="34" charset="0"/>
                <a:cs typeface="Arial" panose="020B0604020202020204" pitchFamily="34" charset="0"/>
              </a:rPr>
              <a:t>
</a:t>
            </a:r>
            <a:r>
              <a:rPr lang="ja-JP" altLang="en-US" dirty="0">
                <a:latin typeface="Arial" panose="020B0604020202020204" pitchFamily="34" charset="0"/>
                <a:cs typeface="Arial" panose="020B0604020202020204" pitchFamily="34" charset="0"/>
              </a:rPr>
              <a:t>ウェビナー</a:t>
            </a:r>
            <a:r>
              <a:rPr lang="en-US" altLang="ja-JP" dirty="0">
                <a:latin typeface="Arial" panose="020B0604020202020204" pitchFamily="34" charset="0"/>
                <a:cs typeface="Arial" panose="020B0604020202020204" pitchFamily="34" charset="0"/>
              </a:rPr>
              <a:t>: https://www.netscout.com/arbor-solution-webinars?commid=439587</a:t>
            </a:r>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0011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C0A4F8-08D1-EB4F-BBC4-2F233C7BC4C9}"/>
              </a:ext>
            </a:extLst>
          </p:cNvPr>
          <p:cNvSpPr/>
          <p:nvPr/>
        </p:nvSpPr>
        <p:spPr>
          <a:xfrm>
            <a:off x="455612" y="2819400"/>
            <a:ext cx="9906000" cy="1295400"/>
          </a:xfrm>
          <a:prstGeom prst="rect">
            <a:avLst/>
          </a:prstGeom>
          <a:gradFill flip="none" rotWithShape="1">
            <a:gsLst>
              <a:gs pos="0">
                <a:schemeClr val="accent3">
                  <a:shade val="30000"/>
                  <a:satMod val="115000"/>
                  <a:lumMod val="100000"/>
                </a:schemeClr>
              </a:gs>
              <a:gs pos="50000">
                <a:schemeClr val="accent3">
                  <a:shade val="67500"/>
                  <a:satMod val="115000"/>
                </a:schemeClr>
              </a:gs>
              <a:gs pos="100000">
                <a:schemeClr val="accent3">
                  <a:shade val="100000"/>
                  <a:satMod val="115000"/>
                </a:schemeClr>
              </a:gs>
            </a:gsLst>
            <a:lin ang="0" scaled="1"/>
            <a:tileRect/>
          </a:gradFill>
          <a:ln w="12700" cmpd="sng">
            <a:noFill/>
          </a:ln>
          <a:effectLst>
            <a:softEdge rad="127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solidFill>
                <a:schemeClr val="bg1"/>
              </a:solidFill>
            </a:endParaRPr>
          </a:p>
        </p:txBody>
      </p:sp>
      <p:sp>
        <p:nvSpPr>
          <p:cNvPr id="67587" name="Title 2">
            <a:extLst>
              <a:ext uri="{FF2B5EF4-FFF2-40B4-BE49-F238E27FC236}">
                <a16:creationId xmlns:a16="http://schemas.microsoft.com/office/drawing/2014/main" id="{6FD3512C-C74E-964B-8284-2BEF337B75D5}"/>
              </a:ext>
            </a:extLst>
          </p:cNvPr>
          <p:cNvSpPr>
            <a:spLocks noGrp="1" noChangeArrowheads="1"/>
          </p:cNvSpPr>
          <p:nvPr>
            <p:ph type="title"/>
          </p:nvPr>
        </p:nvSpPr>
        <p:spPr>
          <a:xfrm>
            <a:off x="608012" y="3042444"/>
            <a:ext cx="9677400" cy="773112"/>
          </a:xfrm>
        </p:spPr>
        <p:txBody>
          <a:bodyPr>
            <a:noAutofit/>
          </a:bodyPr>
          <a:lstStyle/>
          <a:p>
            <a:pPr algn="ctr" eaLnBrk="1" hangingPunct="1"/>
            <a:r>
              <a:rPr lang="ja-JP" altLang="en-US" sz="4800" dirty="0">
                <a:solidFill>
                  <a:schemeClr val="bg1"/>
                </a:solidFill>
                <a:latin typeface="Arial" panose="020B0604020202020204" pitchFamily="34" charset="0"/>
                <a:cs typeface="Arial" panose="020B0604020202020204" pitchFamily="34" charset="0"/>
              </a:rPr>
              <a:t>結論と次のステップ
</a:t>
            </a:r>
            <a:endParaRPr lang="en-US" altLang="en-US" sz="4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19579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ja-JP" altLang="en-US" dirty="0">
                <a:latin typeface="Arial" panose="020B0604020202020204" pitchFamily="34" charset="0"/>
                <a:cs typeface="Arial" panose="020B0604020202020204" pitchFamily="34" charset="0"/>
              </a:rPr>
              <a:t>結論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257800"/>
          </a:xfrm>
        </p:spPr>
        <p:txBody>
          <a:bodyPr/>
          <a:lstStyle/>
          <a:p>
            <a:pPr eaLnBrk="1" hangingPunct="1"/>
            <a:r>
              <a:rPr lang="ja-JP" altLang="en-US" b="1" dirty="0">
                <a:latin typeface="Arial" panose="020B0604020202020204" pitchFamily="34" charset="0"/>
                <a:cs typeface="Arial" panose="020B0604020202020204" pitchFamily="34" charset="0"/>
              </a:rPr>
              <a:t>この攻撃は、標的の性質と、攻撃者のプロフェッショナル性により、</a:t>
            </a:r>
            <a:r>
              <a:rPr lang="ja-JP" altLang="en-US" b="1" dirty="0">
                <a:solidFill>
                  <a:srgbClr val="FF0000"/>
                </a:solidFill>
                <a:latin typeface="Arial" panose="020B0604020202020204" pitchFamily="34" charset="0"/>
                <a:cs typeface="Arial" panose="020B0604020202020204" pitchFamily="34" charset="0"/>
              </a:rPr>
              <a:t>非常に注目度の高い</a:t>
            </a:r>
            <a:r>
              <a:rPr lang="en-US" altLang="ja-JP" b="1" dirty="0">
                <a:latin typeface="Arial" panose="020B0604020202020204" pitchFamily="34" charset="0"/>
                <a:cs typeface="Arial" panose="020B0604020202020204" pitchFamily="34" charset="0"/>
              </a:rPr>
              <a:t>DDoS</a:t>
            </a:r>
            <a:r>
              <a:rPr lang="ja-JP" altLang="en-US" b="1" dirty="0">
                <a:latin typeface="Arial" panose="020B0604020202020204" pitchFamily="34" charset="0"/>
                <a:cs typeface="Arial" panose="020B0604020202020204" pitchFamily="34" charset="0"/>
              </a:rPr>
              <a:t>恐喝攻撃活動です
これらの攻撃を</a:t>
            </a:r>
            <a:r>
              <a:rPr lang="ja-JP" altLang="en-US" b="1" dirty="0">
                <a:solidFill>
                  <a:srgbClr val="FF0000"/>
                </a:solidFill>
                <a:latin typeface="Arial" panose="020B0604020202020204" pitchFamily="34" charset="0"/>
                <a:cs typeface="Arial" panose="020B0604020202020204" pitchFamily="34" charset="0"/>
              </a:rPr>
              <a:t>検出</a:t>
            </a:r>
            <a:r>
              <a:rPr lang="en-US" altLang="ja-JP" b="1" dirty="0">
                <a:solidFill>
                  <a:srgbClr val="FF0000"/>
                </a:solidFill>
                <a:latin typeface="Arial" panose="020B0604020202020204" pitchFamily="34" charset="0"/>
                <a:cs typeface="Arial" panose="020B0604020202020204" pitchFamily="34" charset="0"/>
              </a:rPr>
              <a:t>/</a:t>
            </a:r>
            <a:r>
              <a:rPr lang="ja-JP" altLang="en-US" b="1" dirty="0">
                <a:solidFill>
                  <a:srgbClr val="FF0000"/>
                </a:solidFill>
                <a:latin typeface="Arial" panose="020B0604020202020204" pitchFamily="34" charset="0"/>
                <a:cs typeface="Arial" panose="020B0604020202020204" pitchFamily="34" charset="0"/>
              </a:rPr>
              <a:t>分類</a:t>
            </a:r>
            <a:r>
              <a:rPr lang="en-US" altLang="ja-JP" b="1" dirty="0">
                <a:solidFill>
                  <a:srgbClr val="FF0000"/>
                </a:solidFill>
                <a:latin typeface="Arial" panose="020B0604020202020204" pitchFamily="34" charset="0"/>
                <a:cs typeface="Arial" panose="020B0604020202020204" pitchFamily="34" charset="0"/>
              </a:rPr>
              <a:t>/</a:t>
            </a:r>
            <a:r>
              <a:rPr lang="ja-JP" altLang="en-US" b="1" dirty="0">
                <a:solidFill>
                  <a:srgbClr val="FF0000"/>
                </a:solidFill>
                <a:latin typeface="Arial" panose="020B0604020202020204" pitchFamily="34" charset="0"/>
                <a:cs typeface="Arial" panose="020B0604020202020204" pitchFamily="34" charset="0"/>
              </a:rPr>
              <a:t>トレースバック</a:t>
            </a:r>
            <a:r>
              <a:rPr lang="en-US" altLang="ja-JP" b="1" dirty="0">
                <a:solidFill>
                  <a:srgbClr val="FF0000"/>
                </a:solidFill>
                <a:latin typeface="Arial" panose="020B0604020202020204" pitchFamily="34" charset="0"/>
                <a:cs typeface="Arial" panose="020B0604020202020204" pitchFamily="34" charset="0"/>
              </a:rPr>
              <a:t>/</a:t>
            </a:r>
            <a:r>
              <a:rPr lang="ja-JP" altLang="en-US" b="1" dirty="0">
                <a:solidFill>
                  <a:srgbClr val="FF0000"/>
                </a:solidFill>
                <a:latin typeface="Arial" panose="020B0604020202020204" pitchFamily="34" charset="0"/>
                <a:cs typeface="Arial" panose="020B0604020202020204" pitchFamily="34" charset="0"/>
              </a:rPr>
              <a:t>軽減することができます</a:t>
            </a:r>
            <a:r>
              <a:rPr lang="ja-JP" altLang="en-US" b="1" dirty="0">
                <a:latin typeface="Arial" panose="020B0604020202020204" pitchFamily="34" charset="0"/>
                <a:cs typeface="Arial" panose="020B0604020202020204" pitchFamily="34" charset="0"/>
              </a:rPr>
              <a:t>
顧客が私たちのソリューションに到達し準備を整える方法を知らせるために、</a:t>
            </a:r>
            <a:r>
              <a:rPr lang="ja-JP" altLang="en-US" b="1" dirty="0">
                <a:solidFill>
                  <a:srgbClr val="FF0000"/>
                </a:solidFill>
                <a:latin typeface="Arial" panose="020B0604020202020204" pitchFamily="34" charset="0"/>
                <a:cs typeface="Arial" panose="020B0604020202020204" pitchFamily="34" charset="0"/>
              </a:rPr>
              <a:t>見込み顧客や既存顧客に積極的に関与する</a:t>
            </a:r>
            <a:r>
              <a:rPr lang="ja-JP" altLang="en-US" b="1" dirty="0">
                <a:latin typeface="Arial" panose="020B0604020202020204" pitchFamily="34" charset="0"/>
                <a:cs typeface="Arial" panose="020B0604020202020204" pitchFamily="34" charset="0"/>
              </a:rPr>
              <a:t>ことが不可欠です
これらの攻撃は、知名度の高い</a:t>
            </a:r>
            <a:r>
              <a:rPr lang="en-US" altLang="ja-JP" b="1" dirty="0">
                <a:latin typeface="Arial" panose="020B0604020202020204" pitchFamily="34" charset="0"/>
                <a:cs typeface="Arial" panose="020B0604020202020204" pitchFamily="34" charset="0"/>
              </a:rPr>
              <a:t>2014-2016 </a:t>
            </a:r>
            <a:r>
              <a:rPr lang="en-US" altLang="ja-JP" b="1" dirty="0">
                <a:solidFill>
                  <a:srgbClr val="FF0000"/>
                </a:solidFill>
                <a:latin typeface="Arial" panose="020B0604020202020204" pitchFamily="34" charset="0"/>
                <a:cs typeface="Arial" panose="020B0604020202020204" pitchFamily="34" charset="0"/>
              </a:rPr>
              <a:t>DD4BC</a:t>
            </a:r>
            <a:r>
              <a:rPr lang="en-US" altLang="ja-JP" b="1" dirty="0">
                <a:latin typeface="Arial" panose="020B0604020202020204" pitchFamily="34" charset="0"/>
                <a:cs typeface="Arial" panose="020B0604020202020204" pitchFamily="34" charset="0"/>
              </a:rPr>
              <a:t> DDoS</a:t>
            </a:r>
            <a:r>
              <a:rPr lang="ja-JP" altLang="en-US" b="1" dirty="0">
                <a:latin typeface="Arial" panose="020B0604020202020204" pitchFamily="34" charset="0"/>
                <a:cs typeface="Arial" panose="020B0604020202020204" pitchFamily="34" charset="0"/>
              </a:rPr>
              <a:t>恐喝攻撃を</a:t>
            </a:r>
            <a:r>
              <a:rPr lang="ja-JP" altLang="en-US" b="1" dirty="0">
                <a:solidFill>
                  <a:srgbClr val="FF0000"/>
                </a:solidFill>
                <a:latin typeface="Arial" panose="020B0604020202020204" pitchFamily="34" charset="0"/>
                <a:cs typeface="Arial" panose="020B0604020202020204" pitchFamily="34" charset="0"/>
              </a:rPr>
              <a:t>不気味に思い起こさせます</a:t>
            </a:r>
            <a:r>
              <a:rPr lang="en-US" altLang="ja-JP" b="1" dirty="0">
                <a:latin typeface="Arial" panose="020B0604020202020204" pitchFamily="34" charset="0"/>
                <a:cs typeface="Arial" panose="020B0604020202020204" pitchFamily="34" charset="0"/>
              </a:rPr>
              <a:t>(</a:t>
            </a:r>
            <a:r>
              <a:rPr lang="ja-JP" altLang="en-US" b="1" dirty="0">
                <a:latin typeface="Arial" panose="020B0604020202020204" pitchFamily="34" charset="0"/>
                <a:cs typeface="Arial" panose="020B0604020202020204" pitchFamily="34" charset="0"/>
              </a:rPr>
              <a:t>下記の</a:t>
            </a:r>
            <a:r>
              <a:rPr lang="en-US" altLang="ja-JP" b="1" dirty="0">
                <a:latin typeface="Arial" panose="020B0604020202020204" pitchFamily="34" charset="0"/>
                <a:cs typeface="Arial" panose="020B0604020202020204" pitchFamily="34" charset="0"/>
              </a:rPr>
              <a:t>.pdf </a:t>
            </a:r>
            <a:r>
              <a:rPr lang="en-US" altLang="ja-JP" b="1" dirty="0" err="1">
                <a:latin typeface="Arial" panose="020B0604020202020204" pitchFamily="34" charset="0"/>
                <a:cs typeface="Arial" panose="020B0604020202020204" pitchFamily="34" charset="0"/>
              </a:rPr>
              <a:t>preso</a:t>
            </a:r>
            <a:r>
              <a:rPr lang="ja-JP" altLang="en-US" b="1" dirty="0">
                <a:latin typeface="Arial" panose="020B0604020202020204" pitchFamily="34" charset="0"/>
                <a:cs typeface="Arial" panose="020B0604020202020204" pitchFamily="34" charset="0"/>
              </a:rPr>
              <a:t>を参照</a:t>
            </a:r>
            <a:r>
              <a:rPr lang="en-US" altLang="ja-JP" b="1" dirty="0">
                <a:latin typeface="Arial" panose="020B0604020202020204" pitchFamily="34" charset="0"/>
                <a:cs typeface="Arial" panose="020B0604020202020204" pitchFamily="34" charset="0"/>
              </a:rPr>
              <a:t>)
</a:t>
            </a:r>
            <a:r>
              <a:rPr lang="en-US" altLang="ja-JP" b="1" dirty="0">
                <a:latin typeface="Arial" panose="020B0604020202020204" pitchFamily="34" charset="0"/>
                <a:cs typeface="Arial" panose="020B0604020202020204" pitchFamily="34" charset="0"/>
                <a:hlinkClick r:id="rId2"/>
              </a:rPr>
              <a:t>https://app.box.com/s/776tkb82634ewvzvp26nnout6v4ij39q</a:t>
            </a:r>
            <a:endParaRPr lang="en-US" altLang="ja-JP" b="1" dirty="0">
              <a:latin typeface="Arial" panose="020B0604020202020204" pitchFamily="34" charset="0"/>
              <a:cs typeface="Arial" panose="020B0604020202020204" pitchFamily="34" charset="0"/>
            </a:endParaRPr>
          </a:p>
          <a:p>
            <a:pPr marL="0" indent="0" eaLnBrk="1" hangingPunct="1">
              <a:buNone/>
            </a:pPr>
            <a:endParaRPr lang="en-US" altLang="ja-JP" b="1" dirty="0">
              <a:latin typeface="Arial" panose="020B0604020202020204" pitchFamily="34" charset="0"/>
              <a:cs typeface="Arial" panose="020B0604020202020204" pitchFamily="34" charset="0"/>
            </a:endParaRPr>
          </a:p>
          <a:p>
            <a:pPr marL="0" indent="0" eaLnBrk="1" hangingPunct="1">
              <a:buNone/>
            </a:pPr>
            <a:r>
              <a:rPr lang="ja-JP" altLang="en-US" sz="2800" b="1" dirty="0">
                <a:latin typeface="Arial" panose="020B0604020202020204" pitchFamily="34" charset="0"/>
                <a:cs typeface="Arial" panose="020B0604020202020204" pitchFamily="34" charset="0"/>
              </a:rPr>
              <a:t>この脅威実行者は現在最も視認性が高く最も数の多い</a:t>
            </a:r>
            <a:r>
              <a:rPr lang="en-US" altLang="ja-JP" sz="2800" b="1" dirty="0">
                <a:latin typeface="Arial" panose="020B0604020202020204" pitchFamily="34" charset="0"/>
                <a:cs typeface="Arial" panose="020B0604020202020204" pitchFamily="34" charset="0"/>
              </a:rPr>
              <a:t>DDoS</a:t>
            </a:r>
            <a:r>
              <a:rPr lang="ja-JP" altLang="en-US" sz="2800" b="1" dirty="0">
                <a:latin typeface="Arial" panose="020B0604020202020204" pitchFamily="34" charset="0"/>
                <a:cs typeface="Arial" panose="020B0604020202020204" pitchFamily="34" charset="0"/>
              </a:rPr>
              <a:t>攻撃者です</a:t>
            </a:r>
            <a:r>
              <a:rPr lang="en-US" altLang="ja-JP" sz="2800" b="1" dirty="0">
                <a:latin typeface="Arial" panose="020B0604020202020204" pitchFamily="34" charset="0"/>
                <a:cs typeface="Arial" panose="020B0604020202020204" pitchFamily="34" charset="0"/>
              </a:rPr>
              <a:t>!</a:t>
            </a:r>
            <a:r>
              <a:rPr lang="en-US" altLang="ja-JP" b="1" dirty="0">
                <a:latin typeface="Arial" panose="020B0604020202020204" pitchFamily="34" charset="0"/>
                <a:cs typeface="Arial" panose="020B0604020202020204" pitchFamily="34" charset="0"/>
              </a:rPr>
              <a:t>
</a:t>
            </a:r>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5742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ja-JP" altLang="en-US" dirty="0">
                <a:latin typeface="Arial" panose="020B0604020202020204" pitchFamily="34" charset="0"/>
                <a:cs typeface="Arial" panose="020B0604020202020204" pitchFamily="34" charset="0"/>
              </a:rPr>
              <a:t>次のステップ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257800"/>
          </a:xfrm>
        </p:spPr>
        <p:txBody>
          <a:bodyPr/>
          <a:lstStyle/>
          <a:p>
            <a:pPr eaLnBrk="1" hangingPunct="1"/>
            <a:r>
              <a:rPr lang="ja-JP" altLang="en-US" b="1" dirty="0">
                <a:solidFill>
                  <a:srgbClr val="FF0000"/>
                </a:solidFill>
                <a:latin typeface="Arial" panose="020B0604020202020204" pitchFamily="34" charset="0"/>
                <a:cs typeface="Arial" panose="020B0604020202020204" pitchFamily="34" charset="0"/>
              </a:rPr>
              <a:t>顧客と見込み客</a:t>
            </a:r>
            <a:r>
              <a:rPr lang="ja-JP" altLang="en-US" b="1" dirty="0">
                <a:latin typeface="Arial" panose="020B0604020202020204" pitchFamily="34" charset="0"/>
                <a:cs typeface="Arial" panose="020B0604020202020204" pitchFamily="34" charset="0"/>
              </a:rPr>
              <a:t>に連絡を取る </a:t>
            </a:r>
            <a:r>
              <a:rPr lang="en-US" altLang="ja-JP" b="1" dirty="0">
                <a:latin typeface="Arial" panose="020B0604020202020204" pitchFamily="34" charset="0"/>
                <a:cs typeface="Arial" panose="020B0604020202020204" pitchFamily="34" charset="0"/>
              </a:rPr>
              <a:t>— </a:t>
            </a:r>
            <a:r>
              <a:rPr lang="ja-JP" altLang="en-US" b="1" dirty="0">
                <a:latin typeface="Arial" panose="020B0604020202020204" pitchFamily="34" charset="0"/>
                <a:cs typeface="Arial" panose="020B0604020202020204" pitchFamily="34" charset="0"/>
              </a:rPr>
              <a:t>これは非常にタイムリーなトピックであり、多くの報道があります
主要な顧客と見込み客に</a:t>
            </a:r>
            <a:r>
              <a:rPr lang="en-US" altLang="ja-JP" b="1" dirty="0">
                <a:latin typeface="Arial" panose="020B0604020202020204" pitchFamily="34" charset="0"/>
                <a:cs typeface="Arial" panose="020B0604020202020204" pitchFamily="34" charset="0"/>
              </a:rPr>
              <a:t>DDoS</a:t>
            </a:r>
            <a:r>
              <a:rPr lang="ja-JP" altLang="en-US" b="1" dirty="0">
                <a:latin typeface="Arial" panose="020B0604020202020204" pitchFamily="34" charset="0"/>
                <a:cs typeface="Arial" panose="020B0604020202020204" pitchFamily="34" charset="0"/>
              </a:rPr>
              <a:t>の専門知識と見識を提供するために</a:t>
            </a:r>
            <a:r>
              <a:rPr lang="en-US" altLang="ja-JP" b="1" dirty="0">
                <a:solidFill>
                  <a:srgbClr val="FF0000"/>
                </a:solidFill>
                <a:latin typeface="Arial" panose="020B0604020202020204" pitchFamily="34" charset="0"/>
                <a:cs typeface="Arial" panose="020B0604020202020204" pitchFamily="34" charset="0"/>
              </a:rPr>
              <a:t>ASERT</a:t>
            </a:r>
            <a:r>
              <a:rPr lang="ja-JP" altLang="en-US" b="1" dirty="0">
                <a:solidFill>
                  <a:srgbClr val="FF0000"/>
                </a:solidFill>
                <a:latin typeface="Arial" panose="020B0604020202020204" pitchFamily="34" charset="0"/>
                <a:cs typeface="Arial" panose="020B0604020202020204" pitchFamily="34" charset="0"/>
              </a:rPr>
              <a:t>と協力</a:t>
            </a:r>
            <a:r>
              <a:rPr lang="ja-JP" altLang="en-US" b="1" dirty="0">
                <a:latin typeface="Arial" panose="020B0604020202020204" pitchFamily="34" charset="0"/>
                <a:cs typeface="Arial" panose="020B0604020202020204" pitchFamily="34" charset="0"/>
              </a:rPr>
              <a:t>してください
この</a:t>
            </a:r>
            <a:r>
              <a:rPr lang="en-US" altLang="ja-JP" b="1" dirty="0">
                <a:latin typeface="Arial" panose="020B0604020202020204" pitchFamily="34" charset="0"/>
                <a:cs typeface="Arial" panose="020B0604020202020204" pitchFamily="34" charset="0"/>
              </a:rPr>
              <a:t>DDoS</a:t>
            </a:r>
            <a:r>
              <a:rPr lang="ja-JP" altLang="en-US" b="1" dirty="0">
                <a:latin typeface="Arial" panose="020B0604020202020204" pitchFamily="34" charset="0"/>
                <a:cs typeface="Arial" panose="020B0604020202020204" pitchFamily="34" charset="0"/>
              </a:rPr>
              <a:t>恐喝活動に関連する、確認された攻撃または疑わしい攻撃を、</a:t>
            </a:r>
            <a:r>
              <a:rPr lang="en-US" altLang="ja-JP" b="1" dirty="0">
                <a:latin typeface="Arial" panose="020B0604020202020204" pitchFamily="34" charset="0"/>
                <a:cs typeface="Arial" panose="020B0604020202020204" pitchFamily="34" charset="0"/>
              </a:rPr>
              <a:t>ASERT</a:t>
            </a:r>
            <a:r>
              <a:rPr lang="ja-JP" altLang="en-US" b="1" dirty="0">
                <a:latin typeface="Arial" panose="020B0604020202020204" pitchFamily="34" charset="0"/>
                <a:cs typeface="Arial" panose="020B0604020202020204" pitchFamily="34" charset="0"/>
              </a:rPr>
              <a:t>に報告してください
私たちはあなたの努力をサポートするためにここにいます。 私たちができる方法を教えてください</a:t>
            </a:r>
            <a:r>
              <a:rPr lang="en-US" altLang="ja-JP" b="1" dirty="0">
                <a:latin typeface="Arial" panose="020B0604020202020204" pitchFamily="34" charset="0"/>
                <a:cs typeface="Arial" panose="020B0604020202020204" pitchFamily="34" charset="0"/>
              </a:rPr>
              <a:t>!</a:t>
            </a:r>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9355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53ECA6D-087D-8B46-B7B0-41FEC5E1F35D}"/>
              </a:ext>
            </a:extLst>
          </p:cNvPr>
          <p:cNvSpPr>
            <a:spLocks noGrp="1"/>
          </p:cNvSpPr>
          <p:nvPr>
            <p:ph type="body" sz="quarter" idx="14"/>
          </p:nvPr>
        </p:nvSpPr>
        <p:spPr/>
        <p:txBody>
          <a:bodyPr rtlCol="0">
            <a:normAutofit/>
          </a:bodyPr>
          <a:lstStyle/>
          <a:p>
            <a:pPr marL="301752" indent="-301752" defTabSz="609493" eaLnBrk="1" fontAlgn="auto" hangingPunct="1">
              <a:spcAft>
                <a:spcPts val="0"/>
              </a:spcAft>
              <a:buFont typeface="Arial"/>
              <a:buChar char="•"/>
              <a:defRPr/>
            </a:pPr>
            <a:r>
              <a:rPr lang="ja-JP" altLang="en-US" dirty="0"/>
              <a:t>背景と現状</a:t>
            </a:r>
            <a:endParaRPr lang="en-US" dirty="0"/>
          </a:p>
        </p:txBody>
      </p:sp>
      <p:sp>
        <p:nvSpPr>
          <p:cNvPr id="10" name="Text Placeholder 9">
            <a:extLst>
              <a:ext uri="{FF2B5EF4-FFF2-40B4-BE49-F238E27FC236}">
                <a16:creationId xmlns:a16="http://schemas.microsoft.com/office/drawing/2014/main" id="{5E73E4E1-D672-7F48-B5EF-4911C91C6EF4}"/>
              </a:ext>
            </a:extLst>
          </p:cNvPr>
          <p:cNvSpPr>
            <a:spLocks noGrp="1"/>
          </p:cNvSpPr>
          <p:nvPr>
            <p:ph type="body" sz="quarter" idx="15"/>
          </p:nvPr>
        </p:nvSpPr>
        <p:spPr>
          <a:xfrm>
            <a:off x="303213" y="2443163"/>
            <a:ext cx="11582400" cy="685800"/>
          </a:xfrm>
        </p:spPr>
        <p:txBody>
          <a:bodyPr>
            <a:normAutofit/>
          </a:bodyPr>
          <a:lstStyle/>
          <a:p>
            <a:pPr marL="301752" indent="-301752" defTabSz="609493" eaLnBrk="1" fontAlgn="auto" hangingPunct="1">
              <a:spcAft>
                <a:spcPts val="0"/>
              </a:spcAft>
              <a:buFont typeface="Arial"/>
              <a:buChar char="•"/>
              <a:defRPr/>
            </a:pPr>
            <a:r>
              <a:rPr lang="ja-JP" altLang="en-US" dirty="0"/>
              <a:t>状況分析</a:t>
            </a:r>
            <a:endParaRPr dirty="0"/>
          </a:p>
        </p:txBody>
      </p:sp>
      <p:sp>
        <p:nvSpPr>
          <p:cNvPr id="11" name="Text Placeholder 10">
            <a:extLst>
              <a:ext uri="{FF2B5EF4-FFF2-40B4-BE49-F238E27FC236}">
                <a16:creationId xmlns:a16="http://schemas.microsoft.com/office/drawing/2014/main" id="{A9C55092-2A0A-A542-8BA3-43C06578801A}"/>
              </a:ext>
            </a:extLst>
          </p:cNvPr>
          <p:cNvSpPr>
            <a:spLocks noGrp="1"/>
          </p:cNvSpPr>
          <p:nvPr>
            <p:ph type="body" sz="quarter" idx="16"/>
          </p:nvPr>
        </p:nvSpPr>
        <p:spPr>
          <a:xfrm>
            <a:off x="303213" y="3314700"/>
            <a:ext cx="11582400" cy="685800"/>
          </a:xfrm>
        </p:spPr>
        <p:txBody>
          <a:bodyPr>
            <a:normAutofit/>
          </a:bodyPr>
          <a:lstStyle/>
          <a:p>
            <a:pPr marL="301752" indent="-301752" defTabSz="609493" eaLnBrk="1" fontAlgn="auto" hangingPunct="1">
              <a:spcAft>
                <a:spcPts val="0"/>
              </a:spcAft>
              <a:buFont typeface="Arial"/>
              <a:buChar char="•"/>
              <a:defRPr/>
            </a:pPr>
            <a:r>
              <a:rPr lang="ja-JP" altLang="en-US" dirty="0"/>
              <a:t>利用可能なリソースの活用</a:t>
            </a:r>
            <a:endParaRPr dirty="0"/>
          </a:p>
        </p:txBody>
      </p:sp>
      <p:sp>
        <p:nvSpPr>
          <p:cNvPr id="12" name="Text Placeholder 11">
            <a:extLst>
              <a:ext uri="{FF2B5EF4-FFF2-40B4-BE49-F238E27FC236}">
                <a16:creationId xmlns:a16="http://schemas.microsoft.com/office/drawing/2014/main" id="{A4973F61-1867-C94D-AB14-89C701ABBC7C}"/>
              </a:ext>
            </a:extLst>
          </p:cNvPr>
          <p:cNvSpPr>
            <a:spLocks noGrp="1"/>
          </p:cNvSpPr>
          <p:nvPr>
            <p:ph type="body" sz="quarter" idx="17"/>
          </p:nvPr>
        </p:nvSpPr>
        <p:spPr>
          <a:xfrm>
            <a:off x="303213" y="4197350"/>
            <a:ext cx="11582400" cy="685800"/>
          </a:xfrm>
        </p:spPr>
        <p:txBody>
          <a:bodyPr>
            <a:normAutofit/>
          </a:bodyPr>
          <a:lstStyle/>
          <a:p>
            <a:pPr marL="301752" indent="-301752" defTabSz="609493" eaLnBrk="1" fontAlgn="auto" hangingPunct="1">
              <a:spcAft>
                <a:spcPts val="0"/>
              </a:spcAft>
              <a:buFont typeface="Arial"/>
              <a:buChar char="•"/>
              <a:defRPr/>
            </a:pPr>
            <a:r>
              <a:rPr lang="ja-JP" altLang="en-US" dirty="0"/>
              <a:t>結論と次のステップ</a:t>
            </a:r>
            <a:endParaRPr dirty="0"/>
          </a:p>
        </p:txBody>
      </p:sp>
      <p:sp>
        <p:nvSpPr>
          <p:cNvPr id="61447" name="Title 6">
            <a:extLst>
              <a:ext uri="{FF2B5EF4-FFF2-40B4-BE49-F238E27FC236}">
                <a16:creationId xmlns:a16="http://schemas.microsoft.com/office/drawing/2014/main" id="{418C05AB-C6DB-1E48-A837-ECD12AE6F41B}"/>
              </a:ext>
            </a:extLst>
          </p:cNvPr>
          <p:cNvSpPr>
            <a:spLocks noGrp="1" noChangeArrowheads="1"/>
          </p:cNvSpPr>
          <p:nvPr>
            <p:ph type="title"/>
          </p:nvPr>
        </p:nvSpPr>
        <p:spPr/>
        <p:txBody>
          <a:bodyPr/>
          <a:lstStyle/>
          <a:p>
            <a:pPr eaLnBrk="1" hangingPunct="1"/>
            <a:r>
              <a:rPr lang="en-US" altLang="en-US">
                <a:latin typeface="Arial" panose="020B0604020202020204" pitchFamily="34" charset="0"/>
                <a:cs typeface="Arial" panose="020B0604020202020204" pitchFamily="34" charset="0"/>
              </a:rPr>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E3C9E5F3-C17E-514A-94DB-28AD8B689F00}"/>
              </a:ext>
            </a:extLst>
          </p:cNvPr>
          <p:cNvSpPr txBox="1">
            <a:spLocks noChangeArrowheads="1"/>
          </p:cNvSpPr>
          <p:nvPr/>
        </p:nvSpPr>
        <p:spPr>
          <a:xfrm>
            <a:off x="303213" y="2667000"/>
            <a:ext cx="7848599" cy="2133600"/>
          </a:xfrm>
          <a:prstGeom prst="rect">
            <a:avLst/>
          </a:prstGeom>
        </p:spPr>
        <p:txBody>
          <a:bodyPr>
            <a:noAutofit/>
          </a:bodyPr>
          <a:lstStyle>
            <a:lvl1pPr marL="301625" indent="-301625" algn="l" defTabSz="608013" rtl="0" eaLnBrk="0" fontAlgn="base" hangingPunct="0">
              <a:lnSpc>
                <a:spcPct val="95000"/>
              </a:lnSpc>
              <a:spcBef>
                <a:spcPts val="1000"/>
              </a:spcBef>
              <a:spcAft>
                <a:spcPct val="0"/>
              </a:spcAft>
              <a:buFont typeface="Arial" panose="020B0604020202020204" pitchFamily="34" charset="0"/>
              <a:buChar char="•"/>
              <a:defRPr sz="2400" kern="1200">
                <a:solidFill>
                  <a:schemeClr val="tx1"/>
                </a:solidFill>
                <a:latin typeface="Arial"/>
                <a:ea typeface="+mn-ea"/>
                <a:cs typeface="Arial"/>
              </a:defRPr>
            </a:lvl1pPr>
            <a:lvl2pPr marL="623888" indent="-301625" algn="l" defTabSz="608013" rtl="0" eaLnBrk="0" fontAlgn="base" hangingPunct="0">
              <a:lnSpc>
                <a:spcPct val="95000"/>
              </a:lnSpc>
              <a:spcBef>
                <a:spcPts val="1000"/>
              </a:spcBef>
              <a:spcAft>
                <a:spcPct val="0"/>
              </a:spcAft>
              <a:buFont typeface="Arial" panose="020B0604020202020204" pitchFamily="34" charset="0"/>
              <a:buChar char="–"/>
              <a:defRPr sz="2100" kern="1200">
                <a:solidFill>
                  <a:schemeClr val="tx1"/>
                </a:solidFill>
                <a:latin typeface="Arial"/>
                <a:ea typeface="+mn-ea"/>
                <a:cs typeface="Arial"/>
              </a:defRPr>
            </a:lvl2pPr>
            <a:lvl3pPr marL="941388" indent="-301625" algn="l" defTabSz="608013" rtl="0" eaLnBrk="0" fontAlgn="base" hangingPunct="0">
              <a:lnSpc>
                <a:spcPct val="95000"/>
              </a:lnSpc>
              <a:spcBef>
                <a:spcPts val="1000"/>
              </a:spcBef>
              <a:spcAft>
                <a:spcPct val="0"/>
              </a:spcAft>
              <a:buFont typeface="Arial" panose="020B0604020202020204" pitchFamily="34" charset="0"/>
              <a:buChar char="•"/>
              <a:defRPr sz="1900" kern="1200">
                <a:solidFill>
                  <a:schemeClr val="tx1"/>
                </a:solidFill>
                <a:latin typeface="Arial"/>
                <a:ea typeface="+mn-ea"/>
                <a:cs typeface="Arial"/>
              </a:defRPr>
            </a:lvl3pPr>
            <a:lvl4pPr marL="1143000" indent="-301625" algn="l" defTabSz="608013" rtl="0" eaLnBrk="0" fontAlgn="base" hangingPunct="0">
              <a:lnSpc>
                <a:spcPct val="95000"/>
              </a:lnSpc>
              <a:spcBef>
                <a:spcPts val="1000"/>
              </a:spcBef>
              <a:spcAft>
                <a:spcPct val="0"/>
              </a:spcAft>
              <a:buFont typeface="Arial" panose="020B0604020202020204" pitchFamily="34" charset="0"/>
              <a:buChar char="–"/>
              <a:defRPr sz="1600" kern="1200">
                <a:solidFill>
                  <a:schemeClr val="tx1"/>
                </a:solidFill>
                <a:latin typeface="Arial"/>
                <a:ea typeface="+mn-ea"/>
                <a:cs typeface="Arial"/>
              </a:defRPr>
            </a:lvl4pPr>
            <a:lvl5pPr marL="1462088" indent="-301625" algn="l" defTabSz="608013" rtl="0" eaLnBrk="0" fontAlgn="base" hangingPunct="0">
              <a:lnSpc>
                <a:spcPct val="95000"/>
              </a:lnSpc>
              <a:spcBef>
                <a:spcPts val="1000"/>
              </a:spcBef>
              <a:spcAft>
                <a:spcPct val="0"/>
              </a:spcAft>
              <a:buFont typeface="Arial" panose="020B0604020202020204" pitchFamily="34" charset="0"/>
              <a:buChar char="•"/>
              <a:defRPr sz="1400" kern="1200">
                <a:solidFill>
                  <a:schemeClr val="tx1"/>
                </a:solidFill>
                <a:latin typeface="Arial"/>
                <a:ea typeface="+mn-ea"/>
                <a:cs typeface="Arial"/>
              </a:defRPr>
            </a:lvl5pPr>
            <a:lvl6pPr marL="3352213" indent="-304747" algn="l" defTabSz="609493" rtl="0" eaLnBrk="1" latinLnBrk="0" hangingPunct="1">
              <a:spcBef>
                <a:spcPct val="20000"/>
              </a:spcBef>
              <a:buFont typeface="Arial"/>
              <a:buChar char="•"/>
              <a:defRPr sz="2700" kern="1200">
                <a:solidFill>
                  <a:schemeClr val="tx1"/>
                </a:solidFill>
                <a:latin typeface="+mn-lt"/>
                <a:ea typeface="+mn-ea"/>
                <a:cs typeface="+mn-cs"/>
              </a:defRPr>
            </a:lvl6pPr>
            <a:lvl7pPr marL="3961707" indent="-304747" algn="l" defTabSz="609493" rtl="0" eaLnBrk="1" latinLnBrk="0" hangingPunct="1">
              <a:spcBef>
                <a:spcPct val="20000"/>
              </a:spcBef>
              <a:buFont typeface="Arial"/>
              <a:buChar char="•"/>
              <a:defRPr sz="2700" kern="1200">
                <a:solidFill>
                  <a:schemeClr val="tx1"/>
                </a:solidFill>
                <a:latin typeface="+mn-lt"/>
                <a:ea typeface="+mn-ea"/>
                <a:cs typeface="+mn-cs"/>
              </a:defRPr>
            </a:lvl7pPr>
            <a:lvl8pPr marL="4571200" indent="-304747" algn="l" defTabSz="609493" rtl="0" eaLnBrk="1" latinLnBrk="0" hangingPunct="1">
              <a:spcBef>
                <a:spcPct val="20000"/>
              </a:spcBef>
              <a:buFont typeface="Arial"/>
              <a:buChar char="•"/>
              <a:defRPr sz="2700" kern="1200">
                <a:solidFill>
                  <a:schemeClr val="tx1"/>
                </a:solidFill>
                <a:latin typeface="+mn-lt"/>
                <a:ea typeface="+mn-ea"/>
                <a:cs typeface="+mn-cs"/>
              </a:defRPr>
            </a:lvl8pPr>
            <a:lvl9pPr marL="5180693" indent="-304747" algn="l" defTabSz="609493" rtl="0" eaLnBrk="1" latinLnBrk="0" hangingPunct="1">
              <a:spcBef>
                <a:spcPct val="20000"/>
              </a:spcBef>
              <a:buFont typeface="Arial"/>
              <a:buChar char="•"/>
              <a:defRPr sz="2700" kern="1200">
                <a:solidFill>
                  <a:schemeClr val="tx1"/>
                </a:solidFill>
                <a:latin typeface="+mn-lt"/>
                <a:ea typeface="+mn-ea"/>
                <a:cs typeface="+mn-cs"/>
              </a:defRPr>
            </a:lvl9pPr>
          </a:lstStyle>
          <a:p>
            <a:pPr marL="0" indent="0" eaLnBrk="1" hangingPunct="1">
              <a:buNone/>
            </a:pPr>
            <a:r>
              <a:rPr lang="en-US" altLang="en-US" sz="2000">
                <a:latin typeface="Arial" panose="020B0604020202020204" pitchFamily="34" charset="0"/>
                <a:cs typeface="Arial" panose="020B0604020202020204" pitchFamily="34" charset="0"/>
              </a:rPr>
              <a:t>Roland Dobbins &lt;</a:t>
            </a:r>
            <a:r>
              <a:rPr lang="en-US" altLang="en-US" sz="2000">
                <a:latin typeface="Arial" panose="020B0604020202020204" pitchFamily="34" charset="0"/>
                <a:cs typeface="Arial" panose="020B0604020202020204" pitchFamily="34" charset="0"/>
                <a:hlinkClick r:id="rId2"/>
              </a:rPr>
              <a:t>roland.dobbins@netscout.com</a:t>
            </a:r>
            <a:r>
              <a:rPr lang="en-US" altLang="en-US" sz="2000">
                <a:latin typeface="Arial" panose="020B0604020202020204" pitchFamily="34" charset="0"/>
                <a:cs typeface="Arial" panose="020B0604020202020204" pitchFamily="34" charset="0"/>
              </a:rPr>
              <a:t>&gt; // @null0</a:t>
            </a:r>
          </a:p>
          <a:p>
            <a:pPr marL="0" indent="0" eaLnBrk="1" hangingPunct="1">
              <a:buNone/>
            </a:pPr>
            <a:r>
              <a:rPr lang="en-US" altLang="en-US" sz="2000" i="1">
                <a:latin typeface="Arial" panose="020B0604020202020204" pitchFamily="34" charset="0"/>
                <a:cs typeface="Arial" panose="020B0604020202020204" pitchFamily="34" charset="0"/>
              </a:rPr>
              <a:t>Principal Engineer</a:t>
            </a:r>
          </a:p>
          <a:p>
            <a:pPr marL="0" indent="0" eaLnBrk="1" hangingPunct="1">
              <a:buNone/>
            </a:pPr>
            <a:endParaRPr lang="en-US" altLang="en-US" sz="2000" i="1">
              <a:latin typeface="Arial" panose="020B0604020202020204" pitchFamily="34" charset="0"/>
              <a:cs typeface="Arial" panose="020B0604020202020204" pitchFamily="34" charset="0"/>
            </a:endParaRPr>
          </a:p>
          <a:p>
            <a:pPr marL="0" indent="0" eaLnBrk="1" hangingPunct="1">
              <a:buNone/>
            </a:pPr>
            <a:r>
              <a:rPr lang="en-US" altLang="en-US" sz="2000">
                <a:latin typeface="Arial" panose="020B0604020202020204" pitchFamily="34" charset="0"/>
                <a:cs typeface="Arial" panose="020B0604020202020204" pitchFamily="34" charset="0"/>
              </a:rPr>
              <a:t>Hardik Modi &lt;</a:t>
            </a:r>
            <a:r>
              <a:rPr lang="en-US" altLang="en-US" sz="2000">
                <a:latin typeface="Arial" panose="020B0604020202020204" pitchFamily="34" charset="0"/>
                <a:cs typeface="Arial" panose="020B0604020202020204" pitchFamily="34" charset="0"/>
                <a:hlinkClick r:id="rId3"/>
              </a:rPr>
              <a:t>hardik.modi@netscout.com</a:t>
            </a:r>
            <a:r>
              <a:rPr lang="en-US" altLang="en-US" sz="2000">
                <a:latin typeface="Arial" panose="020B0604020202020204" pitchFamily="34" charset="0"/>
                <a:cs typeface="Arial" panose="020B0604020202020204" pitchFamily="34" charset="0"/>
              </a:rPr>
              <a:t>&gt; // @</a:t>
            </a:r>
            <a:r>
              <a:rPr lang="en-US" altLang="en-US" sz="2000" err="1">
                <a:latin typeface="Arial" panose="020B0604020202020204" pitchFamily="34" charset="0"/>
                <a:cs typeface="Arial" panose="020B0604020202020204" pitchFamily="34" charset="0"/>
              </a:rPr>
              <a:t>hmodi</a:t>
            </a:r>
            <a:endParaRPr lang="en-US" altLang="en-US" sz="2000">
              <a:latin typeface="Arial" panose="020B0604020202020204" pitchFamily="34" charset="0"/>
              <a:cs typeface="Arial" panose="020B0604020202020204" pitchFamily="34" charset="0"/>
            </a:endParaRPr>
          </a:p>
          <a:p>
            <a:pPr marL="0" indent="0" eaLnBrk="1" hangingPunct="1">
              <a:buNone/>
            </a:pPr>
            <a:r>
              <a:rPr lang="en-US" altLang="en-US" sz="2000" i="1">
                <a:latin typeface="Arial" panose="020B0604020202020204" pitchFamily="34" charset="0"/>
                <a:cs typeface="Arial" panose="020B0604020202020204" pitchFamily="34" charset="0"/>
              </a:rPr>
              <a:t>AVP Engineering</a:t>
            </a:r>
          </a:p>
        </p:txBody>
      </p:sp>
      <p:pic>
        <p:nvPicPr>
          <p:cNvPr id="9" name="Picture 8">
            <a:extLst>
              <a:ext uri="{FF2B5EF4-FFF2-40B4-BE49-F238E27FC236}">
                <a16:creationId xmlns:a16="http://schemas.microsoft.com/office/drawing/2014/main" id="{39257F75-423C-1D44-8E8C-4A0757E54BBE}"/>
              </a:ext>
            </a:extLst>
          </p:cNvPr>
          <p:cNvPicPr>
            <a:picLocks noChangeAspect="1"/>
          </p:cNvPicPr>
          <p:nvPr/>
        </p:nvPicPr>
        <p:blipFill>
          <a:blip r:embed="rId4"/>
          <a:stretch>
            <a:fillRect/>
          </a:stretch>
        </p:blipFill>
        <p:spPr>
          <a:xfrm>
            <a:off x="7445374" y="3429000"/>
            <a:ext cx="4929293" cy="27051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9128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en-US" altLang="ja-JP" dirty="0">
                <a:latin typeface="Arial" panose="020B0604020202020204" pitchFamily="34" charset="0"/>
                <a:cs typeface="Arial" panose="020B0604020202020204" pitchFamily="34" charset="0"/>
              </a:rPr>
              <a:t>NETSCOUT</a:t>
            </a:r>
            <a:r>
              <a:rPr lang="ja-JP" altLang="en-US"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Slack</a:t>
            </a:r>
            <a:r>
              <a:rPr lang="ja-JP" altLang="en-US" dirty="0">
                <a:latin typeface="Arial" panose="020B0604020202020204" pitchFamily="34" charset="0"/>
                <a:cs typeface="Arial" panose="020B0604020202020204" pitchFamily="34" charset="0"/>
              </a:rPr>
              <a:t>経由で</a:t>
            </a:r>
            <a:r>
              <a:rPr lang="en-US" altLang="ja-JP" dirty="0">
                <a:latin typeface="Arial" panose="020B0604020202020204" pitchFamily="34" charset="0"/>
                <a:cs typeface="Arial" panose="020B0604020202020204" pitchFamily="34" charset="0"/>
              </a:rPr>
              <a:t>ASERT</a:t>
            </a:r>
            <a:r>
              <a:rPr lang="ja-JP" altLang="en-US" dirty="0">
                <a:latin typeface="Arial" panose="020B0604020202020204" pitchFamily="34" charset="0"/>
                <a:cs typeface="Arial" panose="020B0604020202020204" pitchFamily="34" charset="0"/>
              </a:rPr>
              <a:t>に連絡する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209725" y="915099"/>
            <a:ext cx="11853644" cy="5257800"/>
          </a:xfrm>
        </p:spPr>
        <p:txBody>
          <a:bodyPr/>
          <a:lstStyle/>
          <a:p>
            <a:pPr eaLnBrk="1" hangingPunct="1"/>
            <a:r>
              <a:rPr lang="en-US" altLang="ja-JP" sz="1800" b="1" dirty="0">
                <a:solidFill>
                  <a:srgbClr val="00B050"/>
                </a:solidFill>
                <a:latin typeface="Arial" panose="020B0604020202020204" pitchFamily="34" charset="0"/>
                <a:cs typeface="Arial" panose="020B0604020202020204" pitchFamily="34" charset="0"/>
              </a:rPr>
              <a:t>#</a:t>
            </a:r>
            <a:r>
              <a:rPr lang="en-US" altLang="ja-JP" sz="1800" b="1" dirty="0" err="1">
                <a:solidFill>
                  <a:srgbClr val="00B050"/>
                </a:solidFill>
                <a:latin typeface="Arial" panose="020B0604020202020204" pitchFamily="34" charset="0"/>
                <a:cs typeface="Arial" panose="020B0604020202020204" pitchFamily="34" charset="0"/>
              </a:rPr>
              <a:t>asert</a:t>
            </a:r>
            <a:r>
              <a:rPr lang="en-US" altLang="ja-JP" sz="1800" b="1" dirty="0">
                <a:solidFill>
                  <a:srgbClr val="00B050"/>
                </a:solidFill>
                <a:latin typeface="Arial" panose="020B0604020202020204" pitchFamily="34" charset="0"/>
                <a:cs typeface="Arial" panose="020B0604020202020204" pitchFamily="34" charset="0"/>
              </a:rPr>
              <a:t>-</a:t>
            </a:r>
            <a:r>
              <a:rPr lang="en-US" altLang="ja-JP" sz="1800" b="1" dirty="0" err="1">
                <a:solidFill>
                  <a:srgbClr val="00B050"/>
                </a:solidFill>
                <a:latin typeface="Arial" panose="020B0604020202020204" pitchFamily="34" charset="0"/>
                <a:cs typeface="Arial" panose="020B0604020202020204" pitchFamily="34" charset="0"/>
              </a:rPr>
              <a:t>ddos</a:t>
            </a:r>
            <a:r>
              <a:rPr lang="en-US" altLang="ja-JP" sz="1800" b="1" dirty="0">
                <a:solidFill>
                  <a:srgbClr val="00B050"/>
                </a:solidFill>
                <a:latin typeface="Arial" panose="020B0604020202020204" pitchFamily="34" charset="0"/>
                <a:cs typeface="Arial" panose="020B0604020202020204" pitchFamily="34" charset="0"/>
              </a:rPr>
              <a:t>-general - DDoS </a:t>
            </a:r>
            <a:r>
              <a:rPr lang="ja-JP" altLang="en-US" sz="1800" b="1" dirty="0">
                <a:solidFill>
                  <a:srgbClr val="00B050"/>
                </a:solidFill>
                <a:latin typeface="Arial" panose="020B0604020202020204" pitchFamily="34" charset="0"/>
                <a:cs typeface="Arial" panose="020B0604020202020204" pitchFamily="34" charset="0"/>
              </a:rPr>
              <a:t>関連トピックの非時間的な議論
</a:t>
            </a:r>
            <a:r>
              <a:rPr lang="en-US" altLang="ja-JP" sz="1800" b="1" dirty="0">
                <a:solidFill>
                  <a:srgbClr val="FFC000"/>
                </a:solidFill>
                <a:latin typeface="Arial" panose="020B0604020202020204" pitchFamily="34" charset="0"/>
                <a:cs typeface="Arial" panose="020B0604020202020204" pitchFamily="34" charset="0"/>
              </a:rPr>
              <a:t>#</a:t>
            </a:r>
            <a:r>
              <a:rPr lang="en-US" altLang="ja-JP" sz="1800" b="1" dirty="0" err="1">
                <a:solidFill>
                  <a:srgbClr val="FFC000"/>
                </a:solidFill>
                <a:latin typeface="Arial" panose="020B0604020202020204" pitchFamily="34" charset="0"/>
                <a:cs typeface="Arial" panose="020B0604020202020204" pitchFamily="34" charset="0"/>
              </a:rPr>
              <a:t>asert</a:t>
            </a:r>
            <a:r>
              <a:rPr lang="en-US" altLang="ja-JP" sz="1800" b="1" dirty="0">
                <a:solidFill>
                  <a:srgbClr val="FFC000"/>
                </a:solidFill>
                <a:latin typeface="Arial" panose="020B0604020202020204" pitchFamily="34" charset="0"/>
                <a:cs typeface="Arial" panose="020B0604020202020204" pitchFamily="34" charset="0"/>
              </a:rPr>
              <a:t>-</a:t>
            </a:r>
            <a:r>
              <a:rPr lang="en-US" altLang="ja-JP" sz="1800" b="1" dirty="0" err="1">
                <a:solidFill>
                  <a:srgbClr val="FFC000"/>
                </a:solidFill>
                <a:latin typeface="Arial" panose="020B0604020202020204" pitchFamily="34" charset="0"/>
                <a:cs typeface="Arial" panose="020B0604020202020204" pitchFamily="34" charset="0"/>
              </a:rPr>
              <a:t>ddos</a:t>
            </a:r>
            <a:r>
              <a:rPr lang="en-US" altLang="ja-JP" sz="1800" b="1" dirty="0">
                <a:solidFill>
                  <a:srgbClr val="FFC000"/>
                </a:solidFill>
                <a:latin typeface="Arial" panose="020B0604020202020204" pitchFamily="34" charset="0"/>
                <a:cs typeface="Arial" panose="020B0604020202020204" pitchFamily="34" charset="0"/>
              </a:rPr>
              <a:t>-urgent — DDoS</a:t>
            </a:r>
            <a:r>
              <a:rPr lang="ja-JP" altLang="en-US" sz="1800" b="1" dirty="0">
                <a:solidFill>
                  <a:srgbClr val="FFC000"/>
                </a:solidFill>
                <a:latin typeface="Arial" panose="020B0604020202020204" pitchFamily="34" charset="0"/>
                <a:cs typeface="Arial" panose="020B0604020202020204" pitchFamily="34" charset="0"/>
              </a:rPr>
              <a:t>関連トピックに関する時間的に重要な</a:t>
            </a:r>
            <a:r>
              <a:rPr lang="en-US" altLang="ja-JP" sz="1800" b="1" dirty="0">
                <a:solidFill>
                  <a:srgbClr val="FFC000"/>
                </a:solidFill>
                <a:latin typeface="Arial" panose="020B0604020202020204" pitchFamily="34" charset="0"/>
                <a:cs typeface="Arial" panose="020B0604020202020204" pitchFamily="34" charset="0"/>
              </a:rPr>
              <a:t>Q&amp;A</a:t>
            </a:r>
            <a:br>
              <a:rPr lang="en-US" altLang="ja-JP" sz="1800" b="1" dirty="0">
                <a:solidFill>
                  <a:srgbClr val="FFC000"/>
                </a:solidFill>
                <a:latin typeface="Arial" panose="020B0604020202020204" pitchFamily="34" charset="0"/>
                <a:cs typeface="Arial" panose="020B0604020202020204" pitchFamily="34" charset="0"/>
              </a:rPr>
            </a:br>
            <a:r>
              <a:rPr lang="en-US" altLang="ja-JP" sz="1800" b="1" dirty="0">
                <a:solidFill>
                  <a:srgbClr val="FFC000"/>
                </a:solidFill>
                <a:latin typeface="Arial" panose="020B0604020202020204" pitchFamily="34" charset="0"/>
                <a:cs typeface="Arial" panose="020B0604020202020204" pitchFamily="34" charset="0"/>
              </a:rPr>
              <a:t>- </a:t>
            </a:r>
            <a:r>
              <a:rPr lang="ja-JP" altLang="en-US" sz="1800" b="1" dirty="0">
                <a:solidFill>
                  <a:srgbClr val="FFC000"/>
                </a:solidFill>
                <a:latin typeface="Arial" panose="020B0604020202020204" pitchFamily="34" charset="0"/>
                <a:cs typeface="Arial" panose="020B0604020202020204" pitchFamily="34" charset="0"/>
              </a:rPr>
              <a:t>このチャネルでの転記は、</a:t>
            </a:r>
            <a:r>
              <a:rPr lang="en-US" altLang="ja-JP" sz="1800" b="1" dirty="0">
                <a:solidFill>
                  <a:srgbClr val="FFC000"/>
                </a:solidFill>
                <a:latin typeface="Arial" panose="020B0604020202020204" pitchFamily="34" charset="0"/>
                <a:cs typeface="Arial" panose="020B0604020202020204" pitchFamily="34" charset="0"/>
              </a:rPr>
              <a:t>ASERT </a:t>
            </a:r>
            <a:r>
              <a:rPr lang="ja-JP" altLang="en-US" sz="1800" b="1" dirty="0">
                <a:solidFill>
                  <a:srgbClr val="FFC000"/>
                </a:solidFill>
                <a:latin typeface="Arial" panose="020B0604020202020204" pitchFamily="34" charset="0"/>
                <a:cs typeface="Arial" panose="020B0604020202020204" pitchFamily="34" charset="0"/>
              </a:rPr>
              <a:t>担当者に警告します</a:t>
            </a:r>
            <a:br>
              <a:rPr lang="en-US" altLang="ja-JP" sz="1800" b="1" dirty="0">
                <a:solidFill>
                  <a:srgbClr val="FFC000"/>
                </a:solidFill>
                <a:latin typeface="Arial" panose="020B0604020202020204" pitchFamily="34" charset="0"/>
                <a:cs typeface="Arial" panose="020B0604020202020204" pitchFamily="34" charset="0"/>
              </a:rPr>
            </a:br>
            <a:r>
              <a:rPr lang="en-US" altLang="ja-JP" sz="1800" b="1" dirty="0">
                <a:latin typeface="Arial" panose="020B0604020202020204" pitchFamily="34" charset="0"/>
                <a:cs typeface="Arial" panose="020B0604020202020204" pitchFamily="34" charset="0"/>
              </a:rPr>
              <a:t>- </a:t>
            </a:r>
            <a:r>
              <a:rPr lang="ja-JP" altLang="en-US" sz="1800" b="1" dirty="0">
                <a:latin typeface="Arial" panose="020B0604020202020204" pitchFamily="34" charset="0"/>
                <a:cs typeface="Arial" panose="020B0604020202020204" pitchFamily="34" charset="0"/>
              </a:rPr>
              <a:t>タイムリーな応答が来ない場合は、</a:t>
            </a:r>
            <a:r>
              <a:rPr lang="en-US" altLang="ja-JP" sz="1800" b="1" dirty="0">
                <a:latin typeface="Arial" panose="020B0604020202020204" pitchFamily="34" charset="0"/>
                <a:cs typeface="Arial" panose="020B0604020202020204" pitchFamily="34" charset="0"/>
              </a:rPr>
              <a:t>DM @null0</a:t>
            </a:r>
            <a:r>
              <a:rPr lang="ja-JP" altLang="en-US" sz="1800" b="1" dirty="0">
                <a:latin typeface="Arial" panose="020B0604020202020204" pitchFamily="34" charset="0"/>
                <a:cs typeface="Arial" panose="020B0604020202020204" pitchFamily="34" charset="0"/>
              </a:rPr>
              <a:t>または</a:t>
            </a:r>
            <a:r>
              <a:rPr lang="en-US" altLang="ja-JP" sz="1800" b="1" dirty="0">
                <a:latin typeface="Arial" panose="020B0604020202020204" pitchFamily="34" charset="0"/>
                <a:cs typeface="Arial" panose="020B0604020202020204" pitchFamily="34" charset="0"/>
              </a:rPr>
              <a:t>@</a:t>
            </a:r>
            <a:r>
              <a:rPr lang="en-US" altLang="ja-JP" sz="1800" b="1" dirty="0" err="1">
                <a:latin typeface="Arial" panose="020B0604020202020204" pitchFamily="34" charset="0"/>
                <a:cs typeface="Arial" panose="020B0604020202020204" pitchFamily="34" charset="0"/>
              </a:rPr>
              <a:t>steinthor</a:t>
            </a:r>
            <a:br>
              <a:rPr lang="en-US" altLang="ja-JP" sz="1800" b="1" dirty="0">
                <a:latin typeface="Arial" panose="020B0604020202020204" pitchFamily="34" charset="0"/>
                <a:cs typeface="Arial" panose="020B0604020202020204" pitchFamily="34" charset="0"/>
              </a:rPr>
            </a:br>
            <a:r>
              <a:rPr lang="en-US" altLang="ja-JP" sz="1800" b="1" dirty="0">
                <a:latin typeface="Arial" panose="020B0604020202020204" pitchFamily="34" charset="0"/>
                <a:cs typeface="Arial" panose="020B0604020202020204" pitchFamily="34" charset="0"/>
              </a:rPr>
              <a:t>- </a:t>
            </a:r>
            <a:r>
              <a:rPr lang="ja-JP" altLang="en-US" sz="1800" b="1" dirty="0">
                <a:latin typeface="Arial" panose="020B0604020202020204" pitchFamily="34" charset="0"/>
                <a:cs typeface="Arial" panose="020B0604020202020204" pitchFamily="34" charset="0"/>
              </a:rPr>
              <a:t>応答がない場合は、</a:t>
            </a:r>
            <a:r>
              <a:rPr lang="en-US" altLang="ja-JP" sz="1800" b="1" dirty="0">
                <a:latin typeface="Arial" panose="020B0604020202020204" pitchFamily="34" charset="0"/>
                <a:cs typeface="Arial" panose="020B0604020202020204" pitchFamily="34" charset="0"/>
              </a:rPr>
              <a:t>Slack VoIP </a:t>
            </a:r>
            <a:r>
              <a:rPr lang="ja-JP" altLang="en-US" sz="1800" b="1" dirty="0">
                <a:latin typeface="Arial" panose="020B0604020202020204" pitchFamily="34" charset="0"/>
                <a:cs typeface="Arial" panose="020B0604020202020204" pitchFamily="34" charset="0"/>
              </a:rPr>
              <a:t>経由で</a:t>
            </a:r>
            <a:r>
              <a:rPr lang="en-US" altLang="ja-JP" sz="1800" b="1" dirty="0">
                <a:latin typeface="Arial" panose="020B0604020202020204" pitchFamily="34" charset="0"/>
                <a:cs typeface="Arial" panose="020B0604020202020204" pitchFamily="34" charset="0"/>
              </a:rPr>
              <a:t>@null0</a:t>
            </a:r>
            <a:r>
              <a:rPr lang="ja-JP" altLang="en-US" sz="1800" b="1" dirty="0">
                <a:latin typeface="Arial" panose="020B0604020202020204" pitchFamily="34" charset="0"/>
                <a:cs typeface="Arial" panose="020B0604020202020204" pitchFamily="34" charset="0"/>
              </a:rPr>
              <a:t>または</a:t>
            </a:r>
            <a:r>
              <a:rPr lang="en-US" altLang="ja-JP" sz="1800" b="1" dirty="0">
                <a:latin typeface="Arial" panose="020B0604020202020204" pitchFamily="34" charset="0"/>
                <a:cs typeface="Arial" panose="020B0604020202020204" pitchFamily="34" charset="0"/>
              </a:rPr>
              <a:t>@</a:t>
            </a:r>
            <a:r>
              <a:rPr lang="en-US" altLang="ja-JP" sz="1800" b="1" dirty="0" err="1">
                <a:latin typeface="Arial" panose="020B0604020202020204" pitchFamily="34" charset="0"/>
                <a:cs typeface="Arial" panose="020B0604020202020204" pitchFamily="34" charset="0"/>
              </a:rPr>
              <a:t>steinthor</a:t>
            </a:r>
            <a:r>
              <a:rPr lang="ja-JP" altLang="en-US" sz="1800" b="1" dirty="0">
                <a:latin typeface="Arial" panose="020B0604020202020204" pitchFamily="34" charset="0"/>
                <a:cs typeface="Arial" panose="020B0604020202020204" pitchFamily="34" charset="0"/>
              </a:rPr>
              <a:t>を呼び出します。</a:t>
            </a:r>
            <a:br>
              <a:rPr lang="en-US" altLang="ja-JP" sz="1800" b="1" dirty="0">
                <a:latin typeface="Arial" panose="020B0604020202020204" pitchFamily="34" charset="0"/>
                <a:cs typeface="Arial" panose="020B0604020202020204" pitchFamily="34" charset="0"/>
              </a:rPr>
            </a:br>
            <a:r>
              <a:rPr lang="en-US" altLang="ja-JP" sz="1800" b="1" dirty="0">
                <a:latin typeface="Arial" panose="020B0604020202020204" pitchFamily="34" charset="0"/>
                <a:cs typeface="Arial" panose="020B0604020202020204" pitchFamily="34" charset="0"/>
              </a:rPr>
              <a:t>- </a:t>
            </a:r>
            <a:r>
              <a:rPr lang="ja-JP" altLang="en-US" sz="1800" b="1" dirty="0">
                <a:latin typeface="Arial" panose="020B0604020202020204" pitchFamily="34" charset="0"/>
                <a:cs typeface="Arial" panose="020B0604020202020204" pitchFamily="34" charset="0"/>
              </a:rPr>
              <a:t>応答がない場合は、携帯電話で</a:t>
            </a:r>
            <a:r>
              <a:rPr lang="en-US" altLang="ja-JP" sz="1800" b="1" dirty="0">
                <a:latin typeface="Arial" panose="020B0604020202020204" pitchFamily="34" charset="0"/>
                <a:cs typeface="Arial" panose="020B0604020202020204" pitchFamily="34" charset="0"/>
              </a:rPr>
              <a:t>@null0</a:t>
            </a:r>
            <a:r>
              <a:rPr lang="ja-JP" altLang="en-US" sz="1800" b="1" dirty="0">
                <a:latin typeface="Arial" panose="020B0604020202020204" pitchFamily="34" charset="0"/>
                <a:cs typeface="Arial" panose="020B0604020202020204" pitchFamily="34" charset="0"/>
              </a:rPr>
              <a:t>または</a:t>
            </a:r>
            <a:r>
              <a:rPr lang="en-US" altLang="ja-JP" sz="1800" b="1" dirty="0">
                <a:latin typeface="Arial" panose="020B0604020202020204" pitchFamily="34" charset="0"/>
                <a:cs typeface="Arial" panose="020B0604020202020204" pitchFamily="34" charset="0"/>
              </a:rPr>
              <a:t>@</a:t>
            </a:r>
            <a:r>
              <a:rPr lang="en-US" altLang="ja-JP" sz="1800" b="1" dirty="0" err="1">
                <a:latin typeface="Arial" panose="020B0604020202020204" pitchFamily="34" charset="0"/>
                <a:cs typeface="Arial" panose="020B0604020202020204" pitchFamily="34" charset="0"/>
              </a:rPr>
              <a:t>steinthor</a:t>
            </a:r>
            <a:r>
              <a:rPr lang="ja-JP" altLang="en-US" sz="1800" b="1" dirty="0">
                <a:latin typeface="Arial" panose="020B0604020202020204" pitchFamily="34" charset="0"/>
                <a:cs typeface="Arial" panose="020B0604020202020204" pitchFamily="34" charset="0"/>
              </a:rPr>
              <a:t>に電話するか、</a:t>
            </a:r>
            <a:r>
              <a:rPr lang="en-US" altLang="ja-JP" sz="1800" b="1" dirty="0">
                <a:latin typeface="Arial" panose="020B0604020202020204" pitchFamily="34" charset="0"/>
                <a:cs typeface="Arial" panose="020B0604020202020204" pitchFamily="34" charset="0"/>
              </a:rPr>
              <a:t>Slack</a:t>
            </a:r>
            <a:r>
              <a:rPr lang="ja-JP" altLang="en-US" sz="1800" b="1" dirty="0">
                <a:latin typeface="Arial" panose="020B0604020202020204" pitchFamily="34" charset="0"/>
                <a:cs typeface="Arial" panose="020B0604020202020204" pitchFamily="34" charset="0"/>
              </a:rPr>
              <a:t>プロファイルに記載されている番号
</a:t>
            </a:r>
            <a:r>
              <a:rPr lang="en-US" altLang="ja-JP" sz="1800" b="1" dirty="0">
                <a:solidFill>
                  <a:srgbClr val="FF0000"/>
                </a:solidFill>
                <a:latin typeface="Arial" panose="020B0604020202020204" pitchFamily="34" charset="0"/>
                <a:cs typeface="Arial" panose="020B0604020202020204" pitchFamily="34" charset="0"/>
              </a:rPr>
              <a:t>#</a:t>
            </a:r>
            <a:r>
              <a:rPr lang="en-US" altLang="ja-JP" sz="1800" b="1" dirty="0" err="1">
                <a:solidFill>
                  <a:srgbClr val="FF0000"/>
                </a:solidFill>
                <a:latin typeface="Arial" panose="020B0604020202020204" pitchFamily="34" charset="0"/>
                <a:cs typeface="Arial" panose="020B0604020202020204" pitchFamily="34" charset="0"/>
              </a:rPr>
              <a:t>asert-ddos</a:t>
            </a:r>
            <a:r>
              <a:rPr lang="en-US" altLang="ja-JP" sz="1800" b="1" dirty="0">
                <a:solidFill>
                  <a:srgbClr val="FF0000"/>
                </a:solidFill>
                <a:latin typeface="Arial" panose="020B0604020202020204" pitchFamily="34" charset="0"/>
                <a:cs typeface="Arial" panose="020B0604020202020204" pitchFamily="34" charset="0"/>
              </a:rPr>
              <a:t>-</a:t>
            </a:r>
            <a:r>
              <a:rPr lang="ja-JP" altLang="en-US" sz="1800" b="1" dirty="0">
                <a:solidFill>
                  <a:srgbClr val="FF0000"/>
                </a:solidFill>
                <a:latin typeface="Arial" panose="020B0604020202020204" pitchFamily="34" charset="0"/>
                <a:cs typeface="Arial" panose="020B0604020202020204" pitchFamily="34" charset="0"/>
              </a:rPr>
              <a:t>サポート </a:t>
            </a:r>
            <a:r>
              <a:rPr lang="en-US" altLang="ja-JP" sz="1800" b="1" dirty="0">
                <a:solidFill>
                  <a:srgbClr val="FF0000"/>
                </a:solidFill>
                <a:latin typeface="Arial" panose="020B0604020202020204" pitchFamily="34" charset="0"/>
                <a:cs typeface="Arial" panose="020B0604020202020204" pitchFamily="34" charset="0"/>
              </a:rPr>
              <a:t>— </a:t>
            </a:r>
            <a:r>
              <a:rPr lang="ja-JP" altLang="en-US" sz="1800" b="1" dirty="0">
                <a:solidFill>
                  <a:srgbClr val="FF0000"/>
                </a:solidFill>
                <a:latin typeface="Arial" panose="020B0604020202020204" pitchFamily="34" charset="0"/>
                <a:cs typeface="Arial" panose="020B0604020202020204" pitchFamily="34" charset="0"/>
              </a:rPr>
              <a:t>ライブ </a:t>
            </a:r>
            <a:r>
              <a:rPr lang="en-US" altLang="ja-JP" sz="1800" b="1" dirty="0">
                <a:solidFill>
                  <a:srgbClr val="FF0000"/>
                </a:solidFill>
                <a:latin typeface="Arial" panose="020B0604020202020204" pitchFamily="34" charset="0"/>
                <a:cs typeface="Arial" panose="020B0604020202020204" pitchFamily="34" charset="0"/>
              </a:rPr>
              <a:t>DDoS </a:t>
            </a:r>
            <a:r>
              <a:rPr lang="ja-JP" altLang="en-US" sz="1800" b="1" dirty="0">
                <a:solidFill>
                  <a:srgbClr val="FF0000"/>
                </a:solidFill>
                <a:latin typeface="Arial" panose="020B0604020202020204" pitchFamily="34" charset="0"/>
                <a:cs typeface="Arial" panose="020B0604020202020204" pitchFamily="34" charset="0"/>
              </a:rPr>
              <a:t>攻撃サポート</a:t>
            </a:r>
            <a:br>
              <a:rPr lang="en-US" altLang="ja-JP" sz="1800" b="1" dirty="0">
                <a:solidFill>
                  <a:srgbClr val="FF0000"/>
                </a:solidFill>
                <a:latin typeface="Arial" panose="020B0604020202020204" pitchFamily="34" charset="0"/>
                <a:cs typeface="Arial" panose="020B0604020202020204" pitchFamily="34" charset="0"/>
              </a:rPr>
            </a:br>
            <a:r>
              <a:rPr lang="en-US" altLang="ja-JP" sz="1800" b="1" dirty="0">
                <a:solidFill>
                  <a:srgbClr val="FF0000"/>
                </a:solidFill>
                <a:latin typeface="Arial" panose="020B0604020202020204" pitchFamily="34" charset="0"/>
                <a:cs typeface="Arial" panose="020B0604020202020204" pitchFamily="34" charset="0"/>
              </a:rPr>
              <a:t>- </a:t>
            </a:r>
            <a:r>
              <a:rPr lang="ja-JP" altLang="en-US" sz="1800" b="1" dirty="0">
                <a:solidFill>
                  <a:srgbClr val="FF0000"/>
                </a:solidFill>
                <a:latin typeface="Arial" panose="020B0604020202020204" pitchFamily="34" charset="0"/>
                <a:cs typeface="Arial" panose="020B0604020202020204" pitchFamily="34" charset="0"/>
              </a:rPr>
              <a:t>まず、</a:t>
            </a:r>
            <a:r>
              <a:rPr lang="en-US" altLang="ja-JP" sz="1800" b="1" dirty="0">
                <a:solidFill>
                  <a:srgbClr val="FF0000"/>
                </a:solidFill>
                <a:latin typeface="Arial" panose="020B0604020202020204" pitchFamily="34" charset="0"/>
                <a:cs typeface="Arial" panose="020B0604020202020204" pitchFamily="34" charset="0"/>
              </a:rPr>
              <a:t>ATAC</a:t>
            </a:r>
            <a:r>
              <a:rPr lang="ja-JP" altLang="en-US" sz="1800" b="1" dirty="0">
                <a:solidFill>
                  <a:srgbClr val="FF0000"/>
                </a:solidFill>
                <a:latin typeface="Arial" panose="020B0604020202020204" pitchFamily="34" charset="0"/>
                <a:cs typeface="Arial" panose="020B0604020202020204" pitchFamily="34" charset="0"/>
              </a:rPr>
              <a:t>ケースを開きます</a:t>
            </a:r>
            <a:r>
              <a:rPr lang="en-US" altLang="ja-JP" sz="1800" b="1" dirty="0">
                <a:solidFill>
                  <a:srgbClr val="FF0000"/>
                </a:solidFill>
                <a:latin typeface="Arial" panose="020B0604020202020204" pitchFamily="34" charset="0"/>
                <a:cs typeface="Arial" panose="020B0604020202020204" pitchFamily="34" charset="0"/>
              </a:rPr>
              <a:t>!</a:t>
            </a:r>
            <a:br>
              <a:rPr lang="en-US" altLang="ja-JP" sz="1800" b="1" dirty="0">
                <a:solidFill>
                  <a:srgbClr val="FF0000"/>
                </a:solidFill>
                <a:latin typeface="Arial" panose="020B0604020202020204" pitchFamily="34" charset="0"/>
                <a:cs typeface="Arial" panose="020B0604020202020204" pitchFamily="34" charset="0"/>
              </a:rPr>
            </a:br>
            <a:r>
              <a:rPr lang="en-US" altLang="ja-JP" sz="1800" b="1" dirty="0">
                <a:solidFill>
                  <a:srgbClr val="FF0000"/>
                </a:solidFill>
                <a:latin typeface="Arial" panose="020B0604020202020204" pitchFamily="34" charset="0"/>
                <a:cs typeface="Arial" panose="020B0604020202020204" pitchFamily="34" charset="0"/>
              </a:rPr>
              <a:t>- </a:t>
            </a:r>
            <a:r>
              <a:rPr lang="ja-JP" altLang="en-US" sz="1800" b="1" dirty="0">
                <a:solidFill>
                  <a:srgbClr val="FF0000"/>
                </a:solidFill>
                <a:latin typeface="Arial" panose="020B0604020202020204" pitchFamily="34" charset="0"/>
                <a:cs typeface="Arial" panose="020B0604020202020204" pitchFamily="34" charset="0"/>
              </a:rPr>
              <a:t>このチャネルでの転記は、</a:t>
            </a:r>
            <a:r>
              <a:rPr lang="en-US" altLang="ja-JP" sz="1800" b="1" dirty="0">
                <a:solidFill>
                  <a:srgbClr val="FF0000"/>
                </a:solidFill>
                <a:latin typeface="Arial" panose="020B0604020202020204" pitchFamily="34" charset="0"/>
                <a:cs typeface="Arial" panose="020B0604020202020204" pitchFamily="34" charset="0"/>
              </a:rPr>
              <a:t>ASERT </a:t>
            </a:r>
            <a:r>
              <a:rPr lang="ja-JP" altLang="en-US" sz="1800" b="1" dirty="0">
                <a:solidFill>
                  <a:srgbClr val="FF0000"/>
                </a:solidFill>
                <a:latin typeface="Arial" panose="020B0604020202020204" pitchFamily="34" charset="0"/>
                <a:cs typeface="Arial" panose="020B0604020202020204" pitchFamily="34" charset="0"/>
              </a:rPr>
              <a:t>担当者に警告します</a:t>
            </a:r>
            <a:br>
              <a:rPr lang="en-US" altLang="ja-JP" sz="1800" b="1" dirty="0">
                <a:solidFill>
                  <a:srgbClr val="FF0000"/>
                </a:solidFill>
                <a:latin typeface="Arial" panose="020B0604020202020204" pitchFamily="34" charset="0"/>
                <a:cs typeface="Arial" panose="020B0604020202020204" pitchFamily="34" charset="0"/>
              </a:rPr>
            </a:br>
            <a:r>
              <a:rPr lang="en-US" altLang="ja-JP" sz="1800" b="1" dirty="0">
                <a:latin typeface="Arial" panose="020B0604020202020204" pitchFamily="34" charset="0"/>
                <a:cs typeface="Arial" panose="020B0604020202020204" pitchFamily="34" charset="0"/>
              </a:rPr>
              <a:t>- </a:t>
            </a:r>
            <a:r>
              <a:rPr lang="ja-JP" altLang="en-US" sz="1800" b="1" dirty="0">
                <a:latin typeface="Arial" panose="020B0604020202020204" pitchFamily="34" charset="0"/>
                <a:cs typeface="Arial" panose="020B0604020202020204" pitchFamily="34" charset="0"/>
              </a:rPr>
              <a:t>タイムリーな応答が来ない場合は、</a:t>
            </a:r>
            <a:r>
              <a:rPr lang="en-US" altLang="ja-JP" sz="1800" b="1" dirty="0">
                <a:latin typeface="Arial" panose="020B0604020202020204" pitchFamily="34" charset="0"/>
                <a:cs typeface="Arial" panose="020B0604020202020204" pitchFamily="34" charset="0"/>
              </a:rPr>
              <a:t>DM @null0</a:t>
            </a:r>
            <a:r>
              <a:rPr lang="ja-JP" altLang="en-US" sz="1800" b="1" dirty="0">
                <a:latin typeface="Arial" panose="020B0604020202020204" pitchFamily="34" charset="0"/>
                <a:cs typeface="Arial" panose="020B0604020202020204" pitchFamily="34" charset="0"/>
              </a:rPr>
              <a:t>または</a:t>
            </a:r>
            <a:r>
              <a:rPr lang="en-US" altLang="ja-JP" sz="1800" b="1" dirty="0">
                <a:latin typeface="Arial" panose="020B0604020202020204" pitchFamily="34" charset="0"/>
                <a:cs typeface="Arial" panose="020B0604020202020204" pitchFamily="34" charset="0"/>
              </a:rPr>
              <a:t>@</a:t>
            </a:r>
            <a:r>
              <a:rPr lang="en-US" altLang="ja-JP" sz="1800" b="1" dirty="0" err="1">
                <a:latin typeface="Arial" panose="020B0604020202020204" pitchFamily="34" charset="0"/>
                <a:cs typeface="Arial" panose="020B0604020202020204" pitchFamily="34" charset="0"/>
              </a:rPr>
              <a:t>steinthor</a:t>
            </a:r>
            <a:br>
              <a:rPr lang="en-US" altLang="ja-JP" sz="1800" b="1" dirty="0">
                <a:latin typeface="Arial" panose="020B0604020202020204" pitchFamily="34" charset="0"/>
                <a:cs typeface="Arial" panose="020B0604020202020204" pitchFamily="34" charset="0"/>
              </a:rPr>
            </a:br>
            <a:r>
              <a:rPr lang="en-US" altLang="ja-JP" sz="1800" b="1" dirty="0">
                <a:latin typeface="Arial" panose="020B0604020202020204" pitchFamily="34" charset="0"/>
                <a:cs typeface="Arial" panose="020B0604020202020204" pitchFamily="34" charset="0"/>
              </a:rPr>
              <a:t>- </a:t>
            </a:r>
            <a:r>
              <a:rPr lang="ja-JP" altLang="en-US" sz="1800" b="1" dirty="0">
                <a:latin typeface="Arial" panose="020B0604020202020204" pitchFamily="34" charset="0"/>
                <a:cs typeface="Arial" panose="020B0604020202020204" pitchFamily="34" charset="0"/>
              </a:rPr>
              <a:t>応答がない場合は、</a:t>
            </a:r>
            <a:r>
              <a:rPr lang="en-US" altLang="ja-JP" sz="1800" b="1" dirty="0">
                <a:latin typeface="Arial" panose="020B0604020202020204" pitchFamily="34" charset="0"/>
                <a:cs typeface="Arial" panose="020B0604020202020204" pitchFamily="34" charset="0"/>
              </a:rPr>
              <a:t>Slack VoIP </a:t>
            </a:r>
            <a:r>
              <a:rPr lang="ja-JP" altLang="en-US" sz="1800" b="1" dirty="0">
                <a:latin typeface="Arial" panose="020B0604020202020204" pitchFamily="34" charset="0"/>
                <a:cs typeface="Arial" panose="020B0604020202020204" pitchFamily="34" charset="0"/>
              </a:rPr>
              <a:t>経由で</a:t>
            </a:r>
            <a:r>
              <a:rPr lang="en-US" altLang="ja-JP" sz="1800" b="1" dirty="0">
                <a:latin typeface="Arial" panose="020B0604020202020204" pitchFamily="34" charset="0"/>
                <a:cs typeface="Arial" panose="020B0604020202020204" pitchFamily="34" charset="0"/>
              </a:rPr>
              <a:t>@null0</a:t>
            </a:r>
            <a:r>
              <a:rPr lang="ja-JP" altLang="en-US" sz="1800" b="1" dirty="0">
                <a:latin typeface="Arial" panose="020B0604020202020204" pitchFamily="34" charset="0"/>
                <a:cs typeface="Arial" panose="020B0604020202020204" pitchFamily="34" charset="0"/>
              </a:rPr>
              <a:t>または</a:t>
            </a:r>
            <a:r>
              <a:rPr lang="en-US" altLang="ja-JP" sz="1800" b="1" dirty="0">
                <a:latin typeface="Arial" panose="020B0604020202020204" pitchFamily="34" charset="0"/>
                <a:cs typeface="Arial" panose="020B0604020202020204" pitchFamily="34" charset="0"/>
              </a:rPr>
              <a:t>@</a:t>
            </a:r>
            <a:r>
              <a:rPr lang="en-US" altLang="ja-JP" sz="1800" b="1" dirty="0" err="1">
                <a:latin typeface="Arial" panose="020B0604020202020204" pitchFamily="34" charset="0"/>
                <a:cs typeface="Arial" panose="020B0604020202020204" pitchFamily="34" charset="0"/>
              </a:rPr>
              <a:t>steinthor</a:t>
            </a:r>
            <a:r>
              <a:rPr lang="ja-JP" altLang="en-US" sz="1800" b="1" dirty="0">
                <a:latin typeface="Arial" panose="020B0604020202020204" pitchFamily="34" charset="0"/>
                <a:cs typeface="Arial" panose="020B0604020202020204" pitchFamily="34" charset="0"/>
              </a:rPr>
              <a:t>を呼び出します。</a:t>
            </a:r>
            <a:br>
              <a:rPr lang="en-US" altLang="ja-JP" sz="1800" b="1" dirty="0">
                <a:latin typeface="Arial" panose="020B0604020202020204" pitchFamily="34" charset="0"/>
                <a:cs typeface="Arial" panose="020B0604020202020204" pitchFamily="34" charset="0"/>
              </a:rPr>
            </a:br>
            <a:r>
              <a:rPr lang="en-US" altLang="ja-JP" sz="1800" b="1" dirty="0">
                <a:latin typeface="Arial" panose="020B0604020202020204" pitchFamily="34" charset="0"/>
                <a:cs typeface="Arial" panose="020B0604020202020204" pitchFamily="34" charset="0"/>
              </a:rPr>
              <a:t>- </a:t>
            </a:r>
            <a:r>
              <a:rPr lang="ja-JP" altLang="en-US" sz="1800" b="1" dirty="0">
                <a:latin typeface="Arial" panose="020B0604020202020204" pitchFamily="34" charset="0"/>
                <a:cs typeface="Arial" panose="020B0604020202020204" pitchFamily="34" charset="0"/>
              </a:rPr>
              <a:t>応答がない場合は、携帯電話で</a:t>
            </a:r>
            <a:r>
              <a:rPr lang="en-US" altLang="ja-JP" sz="1800" b="1" dirty="0">
                <a:latin typeface="Arial" panose="020B0604020202020204" pitchFamily="34" charset="0"/>
                <a:cs typeface="Arial" panose="020B0604020202020204" pitchFamily="34" charset="0"/>
              </a:rPr>
              <a:t>@null0</a:t>
            </a:r>
            <a:r>
              <a:rPr lang="ja-JP" altLang="en-US" sz="1800" b="1" dirty="0">
                <a:latin typeface="Arial" panose="020B0604020202020204" pitchFamily="34" charset="0"/>
                <a:cs typeface="Arial" panose="020B0604020202020204" pitchFamily="34" charset="0"/>
              </a:rPr>
              <a:t>または</a:t>
            </a:r>
            <a:r>
              <a:rPr lang="en-US" altLang="ja-JP" sz="1800" b="1" dirty="0">
                <a:latin typeface="Arial" panose="020B0604020202020204" pitchFamily="34" charset="0"/>
                <a:cs typeface="Arial" panose="020B0604020202020204" pitchFamily="34" charset="0"/>
              </a:rPr>
              <a:t>@</a:t>
            </a:r>
            <a:r>
              <a:rPr lang="en-US" altLang="ja-JP" sz="1800" b="1" dirty="0" err="1">
                <a:latin typeface="Arial" panose="020B0604020202020204" pitchFamily="34" charset="0"/>
                <a:cs typeface="Arial" panose="020B0604020202020204" pitchFamily="34" charset="0"/>
              </a:rPr>
              <a:t>steinthor</a:t>
            </a:r>
            <a:r>
              <a:rPr lang="ja-JP" altLang="en-US" sz="1800" b="1" dirty="0">
                <a:latin typeface="Arial" panose="020B0604020202020204" pitchFamily="34" charset="0"/>
                <a:cs typeface="Arial" panose="020B0604020202020204" pitchFamily="34" charset="0"/>
              </a:rPr>
              <a:t>に電話するか、</a:t>
            </a:r>
            <a:r>
              <a:rPr lang="en-US" altLang="ja-JP" sz="1800" b="1" dirty="0">
                <a:latin typeface="Arial" panose="020B0604020202020204" pitchFamily="34" charset="0"/>
                <a:cs typeface="Arial" panose="020B0604020202020204" pitchFamily="34" charset="0"/>
              </a:rPr>
              <a:t>Slack</a:t>
            </a:r>
            <a:r>
              <a:rPr lang="ja-JP" altLang="en-US" sz="1800" b="1" dirty="0">
                <a:latin typeface="Arial" panose="020B0604020202020204" pitchFamily="34" charset="0"/>
                <a:cs typeface="Arial" panose="020B0604020202020204" pitchFamily="34" charset="0"/>
              </a:rPr>
              <a:t>プロファイルに記載されている番号
</a:t>
            </a:r>
            <a:r>
              <a:rPr lang="en-US" altLang="ja-JP" sz="1800" b="1" dirty="0">
                <a:solidFill>
                  <a:srgbClr val="00B050"/>
                </a:solidFill>
                <a:latin typeface="Arial" panose="020B0604020202020204" pitchFamily="34" charset="0"/>
                <a:cs typeface="Arial" panose="020B0604020202020204" pitchFamily="34" charset="0"/>
              </a:rPr>
              <a:t>#</a:t>
            </a:r>
            <a:r>
              <a:rPr lang="en-US" altLang="ja-JP" sz="1800" b="1" dirty="0" err="1">
                <a:solidFill>
                  <a:srgbClr val="00B050"/>
                </a:solidFill>
                <a:latin typeface="Arial" panose="020B0604020202020204" pitchFamily="34" charset="0"/>
                <a:cs typeface="Arial" panose="020B0604020202020204" pitchFamily="34" charset="0"/>
              </a:rPr>
              <a:t>asert</a:t>
            </a:r>
            <a:r>
              <a:rPr lang="en-US" altLang="ja-JP" sz="1800" b="1" dirty="0">
                <a:solidFill>
                  <a:srgbClr val="00B050"/>
                </a:solidFill>
                <a:latin typeface="Arial" panose="020B0604020202020204" pitchFamily="34" charset="0"/>
                <a:cs typeface="Arial" panose="020B0604020202020204" pitchFamily="34" charset="0"/>
              </a:rPr>
              <a:t>-</a:t>
            </a:r>
            <a:r>
              <a:rPr lang="en-US" altLang="ja-JP" sz="1800" b="1" dirty="0" err="1">
                <a:solidFill>
                  <a:srgbClr val="00B050"/>
                </a:solidFill>
                <a:latin typeface="Arial" panose="020B0604020202020204" pitchFamily="34" charset="0"/>
                <a:cs typeface="Arial" panose="020B0604020202020204" pitchFamily="34" charset="0"/>
              </a:rPr>
              <a:t>ddos</a:t>
            </a:r>
            <a:r>
              <a:rPr lang="en-US" altLang="ja-JP" sz="1800" b="1" dirty="0">
                <a:solidFill>
                  <a:srgbClr val="00B050"/>
                </a:solidFill>
                <a:latin typeface="Arial" panose="020B0604020202020204" pitchFamily="34" charset="0"/>
                <a:cs typeface="Arial" panose="020B0604020202020204" pitchFamily="34" charset="0"/>
              </a:rPr>
              <a:t>-general — </a:t>
            </a:r>
            <a:r>
              <a:rPr lang="ja-JP" altLang="en-US" sz="1800" b="1" dirty="0">
                <a:solidFill>
                  <a:srgbClr val="00B050"/>
                </a:solidFill>
                <a:latin typeface="Arial" panose="020B0604020202020204" pitchFamily="34" charset="0"/>
                <a:cs typeface="Arial" panose="020B0604020202020204" pitchFamily="34" charset="0"/>
              </a:rPr>
              <a:t>ネットスカウトスラック経由で</a:t>
            </a:r>
            <a:r>
              <a:rPr lang="en-US" altLang="ja-JP" sz="1800" b="1" dirty="0">
                <a:solidFill>
                  <a:srgbClr val="00B050"/>
                </a:solidFill>
                <a:latin typeface="Arial" panose="020B0604020202020204" pitchFamily="34" charset="0"/>
                <a:cs typeface="Arial" panose="020B0604020202020204" pitchFamily="34" charset="0"/>
              </a:rPr>
              <a:t>ASERT</a:t>
            </a:r>
            <a:r>
              <a:rPr lang="ja-JP" altLang="en-US" sz="1800" b="1" dirty="0">
                <a:solidFill>
                  <a:srgbClr val="00B050"/>
                </a:solidFill>
                <a:latin typeface="Arial" panose="020B0604020202020204" pitchFamily="34" charset="0"/>
                <a:cs typeface="Arial" panose="020B0604020202020204" pitchFamily="34" charset="0"/>
              </a:rPr>
              <a:t>と関わる</a:t>
            </a:r>
            <a:br>
              <a:rPr lang="en-US" altLang="ja-JP" sz="1800" b="1" dirty="0">
                <a:solidFill>
                  <a:srgbClr val="00B050"/>
                </a:solidFill>
                <a:latin typeface="Arial" panose="020B0604020202020204" pitchFamily="34" charset="0"/>
                <a:cs typeface="Arial" panose="020B0604020202020204" pitchFamily="34" charset="0"/>
              </a:rPr>
            </a:br>
            <a:r>
              <a:rPr lang="ja-JP" altLang="en-US" sz="1800" b="1" dirty="0">
                <a:latin typeface="Arial" panose="020B0604020202020204" pitchFamily="34" charset="0"/>
                <a:cs typeface="Arial" panose="020B0604020202020204" pitchFamily="34" charset="0"/>
              </a:rPr>
              <a:t>これらの攻撃で利用可能な最も有用な情報としてソーシャルメディア上で引用</a:t>
            </a:r>
            <a:r>
              <a:rPr lang="en-US" altLang="ja-JP" sz="1800" b="1" dirty="0">
                <a:latin typeface="Arial" panose="020B0604020202020204" pitchFamily="34" charset="0"/>
                <a:cs typeface="Arial" panose="020B0604020202020204" pitchFamily="34" charset="0"/>
              </a:rPr>
              <a:t>, </a:t>
            </a:r>
            <a:r>
              <a:rPr lang="ja-JP" altLang="en-US" sz="1800" b="1" dirty="0">
                <a:latin typeface="Arial" panose="020B0604020202020204" pitchFamily="34" charset="0"/>
                <a:cs typeface="Arial" panose="020B0604020202020204" pitchFamily="34" charset="0"/>
              </a:rPr>
              <a:t>これまで</a:t>
            </a:r>
            <a:br>
              <a:rPr lang="en-US" altLang="ja-JP" sz="1800" b="1" dirty="0">
                <a:latin typeface="Arial" panose="020B0604020202020204" pitchFamily="34" charset="0"/>
                <a:cs typeface="Arial" panose="020B0604020202020204" pitchFamily="34" charset="0"/>
              </a:rPr>
            </a:br>
            <a:r>
              <a:rPr lang="ja-JP" altLang="en-US" sz="1800" b="1" dirty="0">
                <a:latin typeface="Arial" panose="020B0604020202020204" pitchFamily="34" charset="0"/>
                <a:cs typeface="Arial" panose="020B0604020202020204" pitchFamily="34" charset="0"/>
              </a:rPr>
              <a:t>フィールドは、見込み客や顧客と関わり、タッチポイントとして活用することができます</a:t>
            </a:r>
            <a:br>
              <a:rPr lang="en-US" altLang="ja-JP" sz="1800" b="1" dirty="0">
                <a:latin typeface="Arial" panose="020B0604020202020204" pitchFamily="34" charset="0"/>
                <a:cs typeface="Arial" panose="020B0604020202020204" pitchFamily="34" charset="0"/>
              </a:rPr>
            </a:br>
            <a:r>
              <a:rPr lang="en-US" altLang="ja-JP" sz="1800" b="1" dirty="0">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https://www.netscout.com/blog/asert/high-profile-ddos-extortion-attacks-september-2020</a:t>
            </a:r>
            <a:br>
              <a:rPr lang="en-US" altLang="ja-JP" sz="1800" b="1" dirty="0">
                <a:latin typeface="Arial" panose="020B0604020202020204" pitchFamily="34" charset="0"/>
                <a:cs typeface="Arial" panose="020B0604020202020204" pitchFamily="34" charset="0"/>
              </a:rPr>
            </a:br>
            <a:r>
              <a:rPr lang="ja-JP" altLang="en-US" sz="1800" b="1" dirty="0">
                <a:latin typeface="Arial" panose="020B0604020202020204" pitchFamily="34" charset="0"/>
                <a:cs typeface="Arial" panose="020B0604020202020204" pitchFamily="34" charset="0"/>
              </a:rPr>
              <a:t>ウェビナー：。。。。</a:t>
            </a:r>
            <a:endParaRPr lang="en-US" alt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41869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en-US" altLang="ja-JP" dirty="0">
                <a:latin typeface="Arial" panose="020B0604020202020204" pitchFamily="34" charset="0"/>
                <a:cs typeface="Arial" panose="020B0604020202020204" pitchFamily="34" charset="0"/>
              </a:rPr>
              <a:t>NETSCOUT</a:t>
            </a:r>
            <a:r>
              <a:rPr lang="ja-JP" altLang="en-US"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Slack</a:t>
            </a:r>
            <a:r>
              <a:rPr lang="ja-JP" altLang="en-US" dirty="0">
                <a:latin typeface="Arial" panose="020B0604020202020204" pitchFamily="34" charset="0"/>
                <a:cs typeface="Arial" panose="020B0604020202020204" pitchFamily="34" charset="0"/>
              </a:rPr>
              <a:t>にアクセスする方法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990600"/>
            <a:ext cx="11582400" cy="5257800"/>
          </a:xfrm>
        </p:spPr>
        <p:txBody>
          <a:bodyPr/>
          <a:lstStyle/>
          <a:p>
            <a:pPr eaLnBrk="1" hangingPunct="1"/>
            <a:r>
              <a:rPr lang="ja-JP" altLang="en-US" sz="2000" dirty="0">
                <a:latin typeface="Arial" panose="020B0604020202020204" pitchFamily="34" charset="0"/>
                <a:cs typeface="Arial" panose="020B0604020202020204" pitchFamily="34" charset="0"/>
              </a:rPr>
              <a:t>ウェブインターフェイス</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hlinkClick r:id="rId2"/>
              </a:rPr>
              <a:t>https://netscout.slack.com</a:t>
            </a:r>
            <a:br>
              <a:rPr lang="en-US" altLang="en-US" sz="1800" dirty="0">
                <a:latin typeface="Arial" panose="020B0604020202020204" pitchFamily="34" charset="0"/>
                <a:cs typeface="Arial" panose="020B0604020202020204" pitchFamily="34" charset="0"/>
              </a:rPr>
            </a:br>
            <a:r>
              <a:rPr lang="en-US" altLang="en-US" sz="1800" dirty="0">
                <a:latin typeface="Arial" panose="020B0604020202020204" pitchFamily="34" charset="0"/>
                <a:cs typeface="Arial" panose="020B0604020202020204" pitchFamily="34" charset="0"/>
              </a:rPr>
              <a:t>- </a:t>
            </a:r>
            <a:r>
              <a:rPr lang="ja-JP" altLang="en-US" sz="1800" dirty="0">
                <a:latin typeface="Arial" panose="020B0604020202020204" pitchFamily="34" charset="0"/>
                <a:cs typeface="Arial" panose="020B0604020202020204" pitchFamily="34" charset="0"/>
              </a:rPr>
              <a:t>不格好。実際の</a:t>
            </a:r>
            <a:r>
              <a:rPr lang="en-US" altLang="en-US" sz="1800" dirty="0">
                <a:latin typeface="Arial" panose="020B0604020202020204" pitchFamily="34" charset="0"/>
                <a:cs typeface="Arial" panose="020B0604020202020204" pitchFamily="34" charset="0"/>
              </a:rPr>
              <a:t>Slack</a:t>
            </a:r>
            <a:r>
              <a:rPr lang="ja-JP" altLang="en-US" sz="1800" dirty="0">
                <a:latin typeface="Arial" panose="020B0604020202020204" pitchFamily="34" charset="0"/>
                <a:cs typeface="Arial" panose="020B0604020202020204" pitchFamily="34" charset="0"/>
              </a:rPr>
              <a:t>クライアントはもっと良い
</a:t>
            </a:r>
            <a:r>
              <a:rPr lang="en-US" altLang="ja-JP" sz="2000" dirty="0">
                <a:latin typeface="Arial" panose="020B0604020202020204" pitchFamily="34" charset="0"/>
                <a:cs typeface="Arial" panose="020B0604020202020204" pitchFamily="34" charset="0"/>
              </a:rPr>
              <a:t>Slack</a:t>
            </a:r>
            <a:r>
              <a:rPr lang="ja-JP" altLang="en-US" sz="2000" dirty="0">
                <a:latin typeface="Arial" panose="020B0604020202020204" pitchFamily="34" charset="0"/>
                <a:cs typeface="Arial" panose="020B0604020202020204" pitchFamily="34" charset="0"/>
              </a:rPr>
              <a:t> クライアント</a:t>
            </a:r>
            <a:br>
              <a:rPr lang="en-US" altLang="ja-JP" sz="2000" dirty="0">
                <a:latin typeface="Arial" panose="020B0604020202020204" pitchFamily="34" charset="0"/>
                <a:cs typeface="Arial" panose="020B0604020202020204" pitchFamily="34" charset="0"/>
              </a:rPr>
            </a:br>
            <a:r>
              <a:rPr lang="en-US" altLang="en-US" sz="1800" dirty="0">
                <a:latin typeface="Arial" panose="020B0604020202020204" pitchFamily="34" charset="0"/>
                <a:cs typeface="Arial" panose="020B0604020202020204" pitchFamily="34" charset="0"/>
                <a:hlinkClick r:id="rId3"/>
              </a:rPr>
              <a:t>https://www.slack.com/downloads</a:t>
            </a:r>
            <a:br>
              <a:rPr lang="en-US" altLang="en-US" sz="1800" dirty="0">
                <a:latin typeface="Arial" panose="020B0604020202020204" pitchFamily="34" charset="0"/>
                <a:cs typeface="Arial" panose="020B0604020202020204" pitchFamily="34" charset="0"/>
              </a:rPr>
            </a:br>
            <a:r>
              <a:rPr lang="en-US" altLang="en-US" sz="1800" dirty="0">
                <a:latin typeface="Arial" panose="020B0604020202020204" pitchFamily="34" charset="0"/>
                <a:cs typeface="Arial" panose="020B0604020202020204" pitchFamily="34" charset="0"/>
              </a:rPr>
              <a:t>- Windows</a:t>
            </a:r>
            <a:br>
              <a:rPr lang="en-US" altLang="en-US" sz="1800" dirty="0">
                <a:latin typeface="Arial" panose="020B0604020202020204" pitchFamily="34" charset="0"/>
                <a:cs typeface="Arial" panose="020B0604020202020204" pitchFamily="34" charset="0"/>
              </a:rPr>
            </a:br>
            <a:r>
              <a:rPr lang="en-US" altLang="en-US" sz="1800" dirty="0">
                <a:latin typeface="Arial" panose="020B0604020202020204" pitchFamily="34" charset="0"/>
                <a:cs typeface="Arial" panose="020B0604020202020204" pitchFamily="34" charset="0"/>
              </a:rPr>
              <a:t>- MacOS</a:t>
            </a:r>
            <a:br>
              <a:rPr lang="en-US" altLang="en-US" sz="1800" dirty="0">
                <a:latin typeface="Arial" panose="020B0604020202020204" pitchFamily="34" charset="0"/>
                <a:cs typeface="Arial" panose="020B0604020202020204" pitchFamily="34" charset="0"/>
              </a:rPr>
            </a:br>
            <a:r>
              <a:rPr lang="en-US" altLang="en-US" sz="1800" dirty="0">
                <a:latin typeface="Arial" panose="020B0604020202020204" pitchFamily="34" charset="0"/>
                <a:cs typeface="Arial" panose="020B0604020202020204" pitchFamily="34" charset="0"/>
              </a:rPr>
              <a:t>- Linux</a:t>
            </a:r>
            <a:br>
              <a:rPr lang="en-US" altLang="en-US" sz="1800" dirty="0">
                <a:latin typeface="Arial" panose="020B0604020202020204" pitchFamily="34" charset="0"/>
                <a:cs typeface="Arial" panose="020B0604020202020204" pitchFamily="34" charset="0"/>
              </a:rPr>
            </a:br>
            <a:r>
              <a:rPr lang="en-US" altLang="en-US" sz="1800" dirty="0">
                <a:latin typeface="Arial" panose="020B0604020202020204" pitchFamily="34" charset="0"/>
                <a:cs typeface="Arial" panose="020B0604020202020204" pitchFamily="34" charset="0"/>
              </a:rPr>
              <a:t>- </a:t>
            </a:r>
            <a:r>
              <a:rPr lang="en-US" altLang="ja-JP" sz="1800" dirty="0">
                <a:latin typeface="Arial" panose="020B0604020202020204" pitchFamily="34" charset="0"/>
                <a:cs typeface="Arial" panose="020B0604020202020204" pitchFamily="34" charset="0"/>
              </a:rPr>
              <a:t>Apple</a:t>
            </a:r>
            <a:r>
              <a:rPr lang="ja-JP" altLang="en-US" sz="1800" dirty="0">
                <a:latin typeface="Arial" panose="020B060402020202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iPhone/iPad</a:t>
            </a:r>
            <a:br>
              <a:rPr lang="en-US" altLang="en-US" sz="1800" dirty="0">
                <a:latin typeface="Arial" panose="020B0604020202020204" pitchFamily="34" charset="0"/>
                <a:cs typeface="Arial" panose="020B0604020202020204" pitchFamily="34" charset="0"/>
              </a:rPr>
            </a:br>
            <a:r>
              <a:rPr lang="en-US" altLang="en-US" sz="1800" dirty="0">
                <a:latin typeface="Arial" panose="020B0604020202020204" pitchFamily="34" charset="0"/>
                <a:cs typeface="Arial" panose="020B0604020202020204" pitchFamily="34" charset="0"/>
              </a:rPr>
              <a:t>- Android
</a:t>
            </a:r>
            <a:r>
              <a:rPr lang="ja-JP" altLang="en-US" sz="2000" dirty="0">
                <a:latin typeface="Arial" panose="020B0604020202020204" pitchFamily="34" charset="0"/>
                <a:cs typeface="Arial" panose="020B0604020202020204" pitchFamily="34" charset="0"/>
              </a:rPr>
              <a:t>グループチャットチャンネル、ダイレクトメッセージング</a:t>
            </a:r>
            <a:r>
              <a:rPr lang="en-US" altLang="ja-JP" sz="2000" dirty="0">
                <a:latin typeface="Arial" panose="020B0604020202020204" pitchFamily="34" charset="0"/>
                <a:cs typeface="Arial" panose="020B0604020202020204" pitchFamily="34" charset="0"/>
              </a:rPr>
              <a:t>(</a:t>
            </a:r>
            <a:r>
              <a:rPr lang="en-US" altLang="en-US" sz="2000" dirty="0">
                <a:latin typeface="Arial" panose="020B0604020202020204" pitchFamily="34" charset="0"/>
                <a:cs typeface="Arial" panose="020B0604020202020204" pitchFamily="34" charset="0"/>
              </a:rPr>
              <a:t>DM)、VoIP、</a:t>
            </a:r>
            <a:r>
              <a:rPr lang="ja-JP" altLang="en-US" sz="2000" dirty="0">
                <a:latin typeface="Arial" panose="020B0604020202020204" pitchFamily="34" charset="0"/>
                <a:cs typeface="Arial" panose="020B0604020202020204" pitchFamily="34" charset="0"/>
              </a:rPr>
              <a:t>ビデオ、スクリーン共有
</a:t>
            </a:r>
            <a:r>
              <a:rPr lang="en-US" altLang="en-US" sz="2000" dirty="0">
                <a:latin typeface="Arial" panose="020B0604020202020204" pitchFamily="34" charset="0"/>
                <a:cs typeface="Arial" panose="020B0604020202020204" pitchFamily="34" charset="0"/>
              </a:rPr>
              <a:t>DDoS</a:t>
            </a:r>
            <a:r>
              <a:rPr lang="ja-JP" altLang="en-US" sz="2000" dirty="0">
                <a:latin typeface="Arial" panose="020B0604020202020204" pitchFamily="34" charset="0"/>
                <a:cs typeface="Arial" panose="020B0604020202020204" pitchFamily="34" charset="0"/>
              </a:rPr>
              <a:t>関連のトピックに関する</a:t>
            </a:r>
            <a:r>
              <a:rPr lang="en-US" altLang="en-US" sz="2000" dirty="0">
                <a:solidFill>
                  <a:srgbClr val="FF0000"/>
                </a:solidFill>
                <a:latin typeface="Arial" panose="020B0604020202020204" pitchFamily="34" charset="0"/>
                <a:cs typeface="Arial" panose="020B0604020202020204" pitchFamily="34" charset="0"/>
              </a:rPr>
              <a:t>ASERT</a:t>
            </a:r>
            <a:r>
              <a:rPr lang="ja-JP" altLang="en-US" sz="2000" dirty="0">
                <a:solidFill>
                  <a:srgbClr val="FF0000"/>
                </a:solidFill>
                <a:latin typeface="Arial" panose="020B0604020202020204" pitchFamily="34" charset="0"/>
                <a:cs typeface="Arial" panose="020B0604020202020204" pitchFamily="34" charset="0"/>
              </a:rPr>
              <a:t>と関わる</a:t>
            </a:r>
            <a:r>
              <a:rPr lang="ja-JP" altLang="en-US" sz="2000" dirty="0">
                <a:latin typeface="Arial" panose="020B0604020202020204" pitchFamily="34" charset="0"/>
                <a:cs typeface="Arial" panose="020B0604020202020204" pitchFamily="34" charset="0"/>
              </a:rPr>
              <a:t>最良の、最もタイムリーな方法</a:t>
            </a:r>
            <a:endParaRPr lang="en-US" alt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2758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7621AC4-165F-0B4D-9C15-C5F7FCC43A2B}"/>
              </a:ext>
            </a:extLst>
          </p:cNvPr>
          <p:cNvSpPr/>
          <p:nvPr/>
        </p:nvSpPr>
        <p:spPr>
          <a:xfrm>
            <a:off x="455612" y="2819400"/>
            <a:ext cx="9906000" cy="1295400"/>
          </a:xfrm>
          <a:prstGeom prst="rect">
            <a:avLst/>
          </a:prstGeom>
          <a:gradFill flip="none" rotWithShape="1">
            <a:gsLst>
              <a:gs pos="0">
                <a:schemeClr val="accent3">
                  <a:shade val="30000"/>
                  <a:satMod val="115000"/>
                  <a:lumMod val="100000"/>
                </a:schemeClr>
              </a:gs>
              <a:gs pos="50000">
                <a:schemeClr val="accent3">
                  <a:shade val="67500"/>
                  <a:satMod val="115000"/>
                </a:schemeClr>
              </a:gs>
              <a:gs pos="100000">
                <a:schemeClr val="accent3">
                  <a:shade val="100000"/>
                  <a:satMod val="115000"/>
                </a:schemeClr>
              </a:gs>
            </a:gsLst>
            <a:lin ang="0" scaled="1"/>
            <a:tileRect/>
          </a:gradFill>
          <a:ln w="12700" cmpd="sng">
            <a:noFill/>
          </a:ln>
          <a:effectLst>
            <a:softEdge rad="127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solidFill>
                <a:schemeClr val="bg1"/>
              </a:solidFill>
            </a:endParaRPr>
          </a:p>
        </p:txBody>
      </p:sp>
      <p:sp>
        <p:nvSpPr>
          <p:cNvPr id="67587" name="Title 2">
            <a:extLst>
              <a:ext uri="{FF2B5EF4-FFF2-40B4-BE49-F238E27FC236}">
                <a16:creationId xmlns:a16="http://schemas.microsoft.com/office/drawing/2014/main" id="{6FD3512C-C74E-964B-8284-2BEF337B75D5}"/>
              </a:ext>
            </a:extLst>
          </p:cNvPr>
          <p:cNvSpPr>
            <a:spLocks noGrp="1" noChangeArrowheads="1"/>
          </p:cNvSpPr>
          <p:nvPr>
            <p:ph type="title"/>
          </p:nvPr>
        </p:nvSpPr>
        <p:spPr>
          <a:xfrm>
            <a:off x="455612" y="3042444"/>
            <a:ext cx="9906000" cy="773112"/>
          </a:xfrm>
        </p:spPr>
        <p:txBody>
          <a:bodyPr>
            <a:noAutofit/>
          </a:bodyPr>
          <a:lstStyle/>
          <a:p>
            <a:pPr algn="ctr" eaLnBrk="1" hangingPunct="1"/>
            <a:r>
              <a:rPr lang="ja-JP" altLang="en-US" sz="4800" dirty="0">
                <a:solidFill>
                  <a:schemeClr val="bg1"/>
                </a:solidFill>
                <a:latin typeface="Arial" panose="020B0604020202020204" pitchFamily="34" charset="0"/>
                <a:cs typeface="Arial" panose="020B0604020202020204" pitchFamily="34" charset="0"/>
              </a:rPr>
              <a:t>背景と現状
</a:t>
            </a:r>
            <a:endParaRPr lang="en-US" altLang="en-US" sz="4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8604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恐喝とは何</a:t>
            </a:r>
            <a:r>
              <a:rPr lang="en-US" altLang="ja-JP" dirty="0">
                <a:latin typeface="Arial" panose="020B0604020202020204" pitchFamily="34" charset="0"/>
                <a:cs typeface="Arial" panose="020B0604020202020204" pitchFamily="34" charset="0"/>
              </a:rPr>
              <a:t>?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237480"/>
          </a:xfrm>
        </p:spPr>
        <p:txBody>
          <a:bodyPr/>
          <a:lstStyle/>
          <a:p>
            <a:pPr eaLnBrk="1" hangingPunct="1">
              <a:lnSpc>
                <a:spcPct val="100000"/>
              </a:lnSpc>
            </a:pPr>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恐喝は、標的となる組織のネットワーク</a:t>
            </a: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インフラストラクチャに対する </a:t>
            </a:r>
            <a:r>
              <a:rPr lang="en-US" altLang="ja-JP" dirty="0">
                <a:solidFill>
                  <a:srgbClr val="FF0000"/>
                </a:solidFill>
                <a:latin typeface="Arial" panose="020B0604020202020204" pitchFamily="34" charset="0"/>
                <a:cs typeface="Arial" panose="020B0604020202020204" pitchFamily="34" charset="0"/>
              </a:rPr>
              <a:t>DDoS</a:t>
            </a:r>
            <a:r>
              <a:rPr lang="ja-JP" altLang="en-US" dirty="0">
                <a:solidFill>
                  <a:srgbClr val="FF0000"/>
                </a:solidFill>
                <a:latin typeface="Arial" panose="020B0604020202020204" pitchFamily="34" charset="0"/>
                <a:cs typeface="Arial" panose="020B0604020202020204" pitchFamily="34" charset="0"/>
              </a:rPr>
              <a:t>攻撃を控える</a:t>
            </a:r>
            <a:r>
              <a:rPr lang="ja-JP" altLang="en-US" dirty="0">
                <a:latin typeface="Arial" panose="020B0604020202020204" pitchFamily="34" charset="0"/>
                <a:cs typeface="Arial" panose="020B0604020202020204" pitchFamily="34" charset="0"/>
              </a:rPr>
              <a:t>ことと引き換えに、</a:t>
            </a:r>
            <a:r>
              <a:rPr lang="ja-JP" altLang="en-US" dirty="0">
                <a:solidFill>
                  <a:srgbClr val="FF0000"/>
                </a:solidFill>
                <a:latin typeface="Arial" panose="020B0604020202020204" pitchFamily="34" charset="0"/>
                <a:cs typeface="Arial" panose="020B0604020202020204" pitchFamily="34" charset="0"/>
              </a:rPr>
              <a:t>金銭の支払いを要求</a:t>
            </a:r>
            <a:r>
              <a:rPr lang="ja-JP" altLang="en-US" dirty="0">
                <a:latin typeface="Arial" panose="020B0604020202020204" pitchFamily="34" charset="0"/>
                <a:cs typeface="Arial" panose="020B0604020202020204" pitchFamily="34" charset="0"/>
              </a:rPr>
              <a:t>する行為です。
多くの場合、攻撃者は</a:t>
            </a:r>
            <a:r>
              <a:rPr lang="ja-JP" altLang="en-US" dirty="0">
                <a:solidFill>
                  <a:srgbClr val="FF0000"/>
                </a:solidFill>
                <a:latin typeface="Arial" panose="020B0604020202020204" pitchFamily="34" charset="0"/>
                <a:cs typeface="Arial" panose="020B0604020202020204" pitchFamily="34" charset="0"/>
              </a:rPr>
              <a:t>最初にデモンストレーションの</a:t>
            </a:r>
            <a:r>
              <a:rPr lang="en-US" altLang="ja-JP" dirty="0">
                <a:solidFill>
                  <a:srgbClr val="FF0000"/>
                </a:solidFill>
                <a:latin typeface="Arial" panose="020B0604020202020204" pitchFamily="34" charset="0"/>
                <a:cs typeface="Arial" panose="020B0604020202020204" pitchFamily="34" charset="0"/>
              </a:rPr>
              <a:t>DDoS</a:t>
            </a:r>
            <a:r>
              <a:rPr lang="ja-JP" altLang="en-US" dirty="0">
                <a:solidFill>
                  <a:srgbClr val="FF0000"/>
                </a:solidFill>
                <a:latin typeface="Arial" panose="020B0604020202020204" pitchFamily="34" charset="0"/>
                <a:cs typeface="Arial" panose="020B0604020202020204" pitchFamily="34" charset="0"/>
              </a:rPr>
              <a:t>攻撃</a:t>
            </a:r>
            <a:r>
              <a:rPr lang="ja-JP" altLang="en-US" dirty="0">
                <a:latin typeface="Arial" panose="020B0604020202020204" pitchFamily="34" charset="0"/>
                <a:cs typeface="Arial" panose="020B0604020202020204" pitchFamily="34" charset="0"/>
              </a:rPr>
              <a:t>を実行し、</a:t>
            </a:r>
            <a:r>
              <a:rPr lang="ja-JP" altLang="en-US" dirty="0">
                <a:solidFill>
                  <a:srgbClr val="FF0000"/>
                </a:solidFill>
                <a:latin typeface="Arial" panose="020B0604020202020204" pitchFamily="34" charset="0"/>
                <a:cs typeface="Arial" panose="020B0604020202020204" pitchFamily="34" charset="0"/>
              </a:rPr>
              <a:t>支払い強要</a:t>
            </a:r>
            <a:r>
              <a:rPr lang="ja-JP" altLang="en-US" dirty="0">
                <a:latin typeface="Arial" panose="020B0604020202020204" pitchFamily="34" charset="0"/>
                <a:cs typeface="Arial" panose="020B0604020202020204" pitchFamily="34" charset="0"/>
              </a:rPr>
              <a:t>のための電子メールを送信します。</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デモンストレーション攻撃の正真性を証明するために、その攻撃内容がメールで詳細に説明されます。
</a:t>
            </a:r>
            <a:r>
              <a:rPr lang="ja-JP" altLang="en-US" dirty="0">
                <a:latin typeface="Arial" panose="020B0604020202020204" pitchFamily="34" charset="0"/>
                <a:cs typeface="Arial" panose="020B0604020202020204" pitchFamily="34" charset="0"/>
              </a:rPr>
              <a:t>標的の組織が支払いを行わない限り、</a:t>
            </a:r>
            <a:r>
              <a:rPr lang="ja-JP" altLang="en-US" dirty="0">
                <a:solidFill>
                  <a:srgbClr val="FF0000"/>
                </a:solidFill>
                <a:latin typeface="Arial" panose="020B0604020202020204" pitchFamily="34" charset="0"/>
                <a:cs typeface="Arial" panose="020B0604020202020204" pitchFamily="34" charset="0"/>
              </a:rPr>
              <a:t>さらなる攻撃</a:t>
            </a:r>
            <a:r>
              <a:rPr lang="ja-JP" altLang="en-US" dirty="0">
                <a:latin typeface="Arial" panose="020B0604020202020204" pitchFamily="34" charset="0"/>
                <a:cs typeface="Arial" panose="020B0604020202020204" pitchFamily="34" charset="0"/>
              </a:rPr>
              <a:t>が行われます。</a:t>
            </a:r>
            <a:br>
              <a:rPr lang="en-US" altLang="ja-JP"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　通常、</a:t>
            </a:r>
            <a:r>
              <a:rPr lang="en-US" altLang="ja-JP" sz="2000" dirty="0">
                <a:latin typeface="Arial" panose="020B0604020202020204" pitchFamily="34" charset="0"/>
                <a:cs typeface="Arial" panose="020B0604020202020204" pitchFamily="34" charset="0"/>
              </a:rPr>
              <a:t>24 </a:t>
            </a:r>
            <a:r>
              <a:rPr lang="ja-JP" altLang="en-US" sz="2000" dirty="0">
                <a:latin typeface="Arial" panose="020B0604020202020204" pitchFamily="34" charset="0"/>
                <a:cs typeface="Arial" panose="020B0604020202020204" pitchFamily="34" charset="0"/>
              </a:rPr>
              <a:t>時間から数日の</a:t>
            </a:r>
            <a:r>
              <a:rPr lang="ja-JP" altLang="en-US" sz="2000" dirty="0">
                <a:solidFill>
                  <a:srgbClr val="FF0000"/>
                </a:solidFill>
                <a:latin typeface="Arial" panose="020B0604020202020204" pitchFamily="34" charset="0"/>
                <a:cs typeface="Arial" panose="020B0604020202020204" pitchFamily="34" charset="0"/>
              </a:rPr>
              <a:t>支払期限が</a:t>
            </a:r>
            <a:r>
              <a:rPr lang="ja-JP" altLang="en-US" sz="2000" dirty="0">
                <a:latin typeface="Arial" panose="020B0604020202020204" pitchFamily="34" charset="0"/>
                <a:cs typeface="Arial" panose="020B0604020202020204" pitchFamily="34" charset="0"/>
              </a:rPr>
              <a:t>指定されます。支払方法は主に</a:t>
            </a:r>
            <a:r>
              <a:rPr lang="ja-JP" altLang="en-US" sz="2000" dirty="0">
                <a:solidFill>
                  <a:srgbClr val="FF0000"/>
                </a:solidFill>
                <a:latin typeface="Arial" panose="020B0604020202020204" pitchFamily="34" charset="0"/>
                <a:cs typeface="Arial" panose="020B0604020202020204" pitchFamily="34" charset="0"/>
              </a:rPr>
              <a:t>ビットコイン</a:t>
            </a:r>
            <a:r>
              <a:rPr lang="ja-JP" altLang="en-US" sz="2000" dirty="0">
                <a:latin typeface="Arial" panose="020B0604020202020204" pitchFamily="34" charset="0"/>
                <a:cs typeface="Arial" panose="020B0604020202020204" pitchFamily="34" charset="0"/>
              </a:rPr>
              <a:t>が指定されます。
</a:t>
            </a:r>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恐喝は</a:t>
            </a:r>
            <a:r>
              <a:rPr lang="ja-JP" altLang="en-US" dirty="0">
                <a:solidFill>
                  <a:srgbClr val="FF0000"/>
                </a:solidFill>
                <a:latin typeface="Arial" panose="020B0604020202020204" pitchFamily="34" charset="0"/>
                <a:cs typeface="Arial" panose="020B0604020202020204" pitchFamily="34" charset="0"/>
              </a:rPr>
              <a:t>新しいものではなく</a:t>
            </a:r>
            <a:r>
              <a:rPr lang="ja-JP" altLang="en-US" dirty="0">
                <a:latin typeface="Arial" panose="020B0604020202020204" pitchFamily="34" charset="0"/>
                <a:cs typeface="Arial" panose="020B0604020202020204" pitchFamily="34" charset="0"/>
              </a:rPr>
              <a:t>、</a:t>
            </a:r>
            <a:r>
              <a:rPr lang="en-US" altLang="ja-JP" dirty="0">
                <a:latin typeface="Arial" panose="020B0604020202020204" pitchFamily="34" charset="0"/>
                <a:cs typeface="Arial" panose="020B0604020202020204" pitchFamily="34" charset="0"/>
              </a:rPr>
              <a:t>ARPANET</a:t>
            </a:r>
            <a:r>
              <a:rPr lang="ja-JP" altLang="en-US" dirty="0">
                <a:latin typeface="Arial" panose="020B0604020202020204" pitchFamily="34" charset="0"/>
                <a:cs typeface="Arial" panose="020B0604020202020204" pitchFamily="34" charset="0"/>
              </a:rPr>
              <a:t>時代から続いています
</a:t>
            </a:r>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恐喝攻撃は</a:t>
            </a:r>
            <a:r>
              <a:rPr lang="en-US" altLang="ja-JP" dirty="0">
                <a:solidFill>
                  <a:srgbClr val="FF0000"/>
                </a:solidFill>
                <a:latin typeface="Arial" panose="020B0604020202020204" pitchFamily="34" charset="0"/>
                <a:cs typeface="Arial" panose="020B0604020202020204" pitchFamily="34" charset="0"/>
              </a:rPr>
              <a:t>24</a:t>
            </a:r>
            <a:r>
              <a:rPr lang="ja-JP" altLang="en-US" dirty="0">
                <a:solidFill>
                  <a:srgbClr val="FF0000"/>
                </a:solidFill>
                <a:latin typeface="Arial" panose="020B0604020202020204" pitchFamily="34" charset="0"/>
                <a:cs typeface="Arial" panose="020B0604020202020204" pitchFamily="34" charset="0"/>
              </a:rPr>
              <a:t>時間</a:t>
            </a:r>
            <a:r>
              <a:rPr lang="en-US" altLang="ja-JP" dirty="0">
                <a:solidFill>
                  <a:srgbClr val="FF0000"/>
                </a:solidFill>
                <a:latin typeface="Arial" panose="020B0604020202020204" pitchFamily="34" charset="0"/>
                <a:cs typeface="Arial" panose="020B0604020202020204" pitchFamily="34" charset="0"/>
              </a:rPr>
              <a:t>/365</a:t>
            </a:r>
            <a:r>
              <a:rPr lang="ja-JP" altLang="en-US" dirty="0">
                <a:solidFill>
                  <a:srgbClr val="FF0000"/>
                </a:solidFill>
                <a:latin typeface="Arial" panose="020B0604020202020204" pitchFamily="34" charset="0"/>
                <a:cs typeface="Arial" panose="020B0604020202020204" pitchFamily="34" charset="0"/>
              </a:rPr>
              <a:t>日、ノンストップ</a:t>
            </a:r>
            <a:r>
              <a:rPr lang="ja-JP" altLang="en-US" dirty="0">
                <a:latin typeface="Arial" panose="020B0604020202020204" pitchFamily="34" charset="0"/>
                <a:cs typeface="Arial" panose="020B0604020202020204" pitchFamily="34" charset="0"/>
              </a:rPr>
              <a:t>で行われます。</a:t>
            </a:r>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6372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恐喝はどのように実行される</a:t>
            </a:r>
            <a:r>
              <a:rPr lang="en-US" altLang="ja-JP" dirty="0">
                <a:latin typeface="Arial" panose="020B0604020202020204" pitchFamily="34" charset="0"/>
                <a:cs typeface="Arial" panose="020B0604020202020204" pitchFamily="34" charset="0"/>
              </a:rPr>
              <a:t>?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029200"/>
          </a:xfrm>
        </p:spPr>
        <p:txBody>
          <a:bodyPr/>
          <a:lstStyle/>
          <a:p>
            <a:pPr eaLnBrk="1" hangingPunct="1"/>
            <a:r>
              <a:rPr lang="ja-JP" altLang="en-US" dirty="0">
                <a:latin typeface="Arial" panose="020B0604020202020204" pitchFamily="34" charset="0"/>
                <a:cs typeface="Arial" panose="020B0604020202020204" pitchFamily="34" charset="0"/>
              </a:rPr>
              <a:t>金銭的な支払いを要求する</a:t>
            </a:r>
            <a:r>
              <a:rPr lang="ja-JP" altLang="en-US" dirty="0">
                <a:solidFill>
                  <a:srgbClr val="FF0000"/>
                </a:solidFill>
                <a:latin typeface="Arial" panose="020B0604020202020204" pitchFamily="34" charset="0"/>
                <a:cs typeface="Arial" panose="020B0604020202020204" pitchFamily="34" charset="0"/>
              </a:rPr>
              <a:t>最初の</a:t>
            </a:r>
            <a:r>
              <a:rPr lang="en-US" altLang="ja-JP" dirty="0">
                <a:solidFill>
                  <a:srgbClr val="FF0000"/>
                </a:solidFill>
                <a:latin typeface="Arial" panose="020B0604020202020204" pitchFamily="34" charset="0"/>
                <a:cs typeface="Arial" panose="020B0604020202020204" pitchFamily="34" charset="0"/>
              </a:rPr>
              <a:t>DDoS</a:t>
            </a:r>
            <a:r>
              <a:rPr lang="ja-JP" altLang="en-US" dirty="0">
                <a:solidFill>
                  <a:srgbClr val="FF0000"/>
                </a:solidFill>
                <a:latin typeface="Arial" panose="020B0604020202020204" pitchFamily="34" charset="0"/>
                <a:cs typeface="Arial" panose="020B0604020202020204" pitchFamily="34" charset="0"/>
              </a:rPr>
              <a:t>恐喝者</a:t>
            </a:r>
            <a:r>
              <a:rPr lang="ja-JP" altLang="en-US" dirty="0">
                <a:latin typeface="Arial" panose="020B0604020202020204" pitchFamily="34" charset="0"/>
                <a:cs typeface="Arial" panose="020B0604020202020204" pitchFamily="34" charset="0"/>
              </a:rPr>
              <a:t>は、通常</a:t>
            </a:r>
            <a:r>
              <a:rPr lang="en-US" altLang="ja-JP" dirty="0">
                <a:solidFill>
                  <a:srgbClr val="FF0000"/>
                </a:solidFill>
                <a:latin typeface="Arial" panose="020B0604020202020204" pitchFamily="34" charset="0"/>
                <a:cs typeface="Arial" panose="020B0604020202020204" pitchFamily="34" charset="0"/>
              </a:rPr>
              <a:t>DDoS</a:t>
            </a:r>
            <a:r>
              <a:rPr lang="ja-JP" altLang="en-US" dirty="0">
                <a:solidFill>
                  <a:srgbClr val="FF0000"/>
                </a:solidFill>
                <a:latin typeface="Arial" panose="020B0604020202020204" pitchFamily="34" charset="0"/>
                <a:cs typeface="Arial" panose="020B0604020202020204" pitchFamily="34" charset="0"/>
              </a:rPr>
              <a:t>攻撃ボットネット</a:t>
            </a:r>
            <a:r>
              <a:rPr lang="ja-JP" altLang="en-US" dirty="0">
                <a:latin typeface="Arial" panose="020B0604020202020204" pitchFamily="34" charset="0"/>
                <a:cs typeface="Arial" panose="020B0604020202020204" pitchFamily="34" charset="0"/>
              </a:rPr>
              <a:t>を構築、所有し</a:t>
            </a:r>
            <a:r>
              <a:rPr lang="ja-JP" altLang="en-US" dirty="0">
                <a:solidFill>
                  <a:srgbClr val="FF0000"/>
                </a:solidFill>
                <a:latin typeface="Arial" panose="020B0604020202020204" pitchFamily="34" charset="0"/>
                <a:cs typeface="Arial" panose="020B0604020202020204" pitchFamily="34" charset="0"/>
              </a:rPr>
              <a:t>運用</a:t>
            </a:r>
            <a:r>
              <a:rPr lang="ja-JP" altLang="en-US" dirty="0">
                <a:latin typeface="Arial" panose="020B0604020202020204" pitchFamily="34" charset="0"/>
                <a:cs typeface="Arial" panose="020B0604020202020204" pitchFamily="34" charset="0"/>
              </a:rPr>
              <a:t>する攻撃者です。
時には、特定のターゲットに対して攻撃を仕掛けることと引き換えに、ボットネットオペレーターを恐喝の利益共有に組み込むこともあります。
</a:t>
            </a:r>
            <a:r>
              <a:rPr lang="en-US" altLang="ja-JP" dirty="0" err="1">
                <a:solidFill>
                  <a:srgbClr val="FF0000"/>
                </a:solidFill>
                <a:latin typeface="Arial" panose="020B0604020202020204" pitchFamily="34" charset="0"/>
                <a:cs typeface="Arial" panose="020B0604020202020204" pitchFamily="34" charset="0"/>
              </a:rPr>
              <a:t>Booter</a:t>
            </a:r>
            <a:r>
              <a:rPr lang="en-US" altLang="ja-JP" dirty="0">
                <a:solidFill>
                  <a:srgbClr val="FF0000"/>
                </a:solidFill>
                <a:latin typeface="Arial" panose="020B0604020202020204" pitchFamily="34" charset="0"/>
                <a:cs typeface="Arial" panose="020B0604020202020204" pitchFamily="34" charset="0"/>
              </a:rPr>
              <a:t>/</a:t>
            </a:r>
            <a:r>
              <a:rPr lang="en-US" altLang="ja-JP" dirty="0" err="1">
                <a:solidFill>
                  <a:srgbClr val="FF0000"/>
                </a:solidFill>
                <a:latin typeface="Arial" panose="020B0604020202020204" pitchFamily="34" charset="0"/>
                <a:cs typeface="Arial" panose="020B0604020202020204" pitchFamily="34" charset="0"/>
              </a:rPr>
              <a:t>Stresser</a:t>
            </a:r>
            <a:r>
              <a:rPr lang="ja-JP" altLang="en-US" dirty="0">
                <a:latin typeface="Arial" panose="020B0604020202020204" pitchFamily="34" charset="0"/>
                <a:cs typeface="Arial" panose="020B0604020202020204" pitchFamily="34" charset="0"/>
              </a:rPr>
              <a:t>などのような、使いやすい</a:t>
            </a:r>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攻撃代行サービスの台頭により、誰もが熱心な</a:t>
            </a:r>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恐喝者になることができます</a:t>
            </a:r>
            <a:r>
              <a:rPr lang="en-US" altLang="ja-JP" dirty="0">
                <a:latin typeface="Arial" panose="020B0604020202020204" pitchFamily="34" charset="0"/>
                <a:cs typeface="Arial" panose="020B0604020202020204" pitchFamily="34" charset="0"/>
              </a:rPr>
              <a:t>!
</a:t>
            </a:r>
            <a:r>
              <a:rPr lang="ja-JP" altLang="en-US" dirty="0">
                <a:latin typeface="Arial" panose="020B0604020202020204" pitchFamily="34" charset="0"/>
                <a:cs typeface="Arial" panose="020B0604020202020204" pitchFamily="34" charset="0"/>
              </a:rPr>
              <a:t>大半の</a:t>
            </a:r>
            <a:r>
              <a:rPr lang="en-US" altLang="ja-JP" dirty="0">
                <a:latin typeface="Arial" panose="020B0604020202020204" pitchFamily="34" charset="0"/>
                <a:cs typeface="Arial" panose="020B0604020202020204" pitchFamily="34" charset="0"/>
              </a:rPr>
              <a:t>DDoS </a:t>
            </a:r>
            <a:r>
              <a:rPr lang="ja-JP" altLang="en-US" dirty="0">
                <a:latin typeface="Arial" panose="020B0604020202020204" pitchFamily="34" charset="0"/>
                <a:cs typeface="Arial" panose="020B0604020202020204" pitchFamily="34" charset="0"/>
              </a:rPr>
              <a:t>攻撃と同様に、</a:t>
            </a:r>
            <a:r>
              <a:rPr lang="ja-JP" altLang="en-US" dirty="0">
                <a:solidFill>
                  <a:srgbClr val="FF0000"/>
                </a:solidFill>
                <a:latin typeface="Arial" panose="020B0604020202020204" pitchFamily="34" charset="0"/>
                <a:cs typeface="Arial" panose="020B0604020202020204" pitchFamily="34" charset="0"/>
              </a:rPr>
              <a:t>ほとんどの攻撃者は比較的洗練されていません</a:t>
            </a:r>
            <a:r>
              <a:rPr lang="ja-JP" altLang="en-US" dirty="0">
                <a:latin typeface="Arial" panose="020B0604020202020204" pitchFamily="34" charset="0"/>
                <a:cs typeface="Arial" panose="020B0604020202020204" pitchFamily="34" charset="0"/>
              </a:rPr>
              <a:t>。</a:t>
            </a:r>
            <a:br>
              <a:rPr lang="en-US" altLang="ja-JP"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残念ながら、ほとんどの</a:t>
            </a:r>
            <a:r>
              <a:rPr lang="ja-JP" altLang="en-US" sz="2000" dirty="0">
                <a:solidFill>
                  <a:srgbClr val="FF0000"/>
                </a:solidFill>
                <a:latin typeface="Arial" panose="020B0604020202020204" pitchFamily="34" charset="0"/>
                <a:cs typeface="Arial" panose="020B0604020202020204" pitchFamily="34" charset="0"/>
              </a:rPr>
              <a:t>攻撃される側も同様</a:t>
            </a:r>
            <a:r>
              <a:rPr lang="ja-JP" altLang="en-US" sz="2000" dirty="0">
                <a:latin typeface="Arial" panose="020B0604020202020204" pitchFamily="34" charset="0"/>
                <a:cs typeface="Arial" panose="020B0604020202020204" pitchFamily="34" charset="0"/>
              </a:rPr>
              <a:t>です。
</a:t>
            </a:r>
            <a:r>
              <a:rPr lang="ja-JP" altLang="en-US" dirty="0">
                <a:latin typeface="Arial" panose="020B0604020202020204" pitchFamily="34" charset="0"/>
                <a:cs typeface="Arial" panose="020B0604020202020204" pitchFamily="34" charset="0"/>
              </a:rPr>
              <a:t>熟練した攻撃者は、攻撃の効果を最大化するために、</a:t>
            </a:r>
            <a:r>
              <a:rPr lang="ja-JP" altLang="en-US" dirty="0">
                <a:solidFill>
                  <a:srgbClr val="FF0000"/>
                </a:solidFill>
                <a:latin typeface="Arial" panose="020B0604020202020204" pitchFamily="34" charset="0"/>
                <a:cs typeface="Arial" panose="020B0604020202020204" pitchFamily="34" charset="0"/>
              </a:rPr>
              <a:t>攻撃前に大規模な偵察</a:t>
            </a:r>
            <a:r>
              <a:rPr lang="ja-JP" altLang="en-US" dirty="0">
                <a:latin typeface="Arial" panose="020B0604020202020204" pitchFamily="34" charset="0"/>
                <a:cs typeface="Arial" panose="020B0604020202020204" pitchFamily="34" charset="0"/>
              </a:rPr>
              <a:t>を行い、主要なサーバ</a:t>
            </a: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サービス</a:t>
            </a: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アプリケーション</a:t>
            </a:r>
            <a:r>
              <a:rPr lang="en-US" altLang="ja-JP" dirty="0">
                <a:latin typeface="Arial" panose="020B0604020202020204" pitchFamily="34" charset="0"/>
                <a:cs typeface="Arial" panose="020B0604020202020204" pitchFamily="34" charset="0"/>
              </a:rPr>
              <a:t>/</a:t>
            </a:r>
            <a:r>
              <a:rPr lang="ja-JP" altLang="en-US" dirty="0">
                <a:latin typeface="Arial" panose="020B0604020202020204" pitchFamily="34" charset="0"/>
                <a:cs typeface="Arial" panose="020B0604020202020204" pitchFamily="34" charset="0"/>
              </a:rPr>
              <a:t>インフラストラクチャを特定します。</a:t>
            </a:r>
            <a:br>
              <a:rPr lang="en-US" altLang="ja-JP"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有効性を</a:t>
            </a:r>
            <a:r>
              <a:rPr lang="ja-JP" altLang="en-US" sz="2000" dirty="0">
                <a:solidFill>
                  <a:srgbClr val="FF0000"/>
                </a:solidFill>
                <a:latin typeface="Arial" panose="020B0604020202020204" pitchFamily="34" charset="0"/>
                <a:cs typeface="Arial" panose="020B0604020202020204" pitchFamily="34" charset="0"/>
              </a:rPr>
              <a:t>リアルタイムで監視</a:t>
            </a:r>
            <a:r>
              <a:rPr lang="ja-JP" altLang="en-US" sz="2000" dirty="0">
                <a:latin typeface="Arial" panose="020B0604020202020204" pitchFamily="34" charset="0"/>
                <a:cs typeface="Arial" panose="020B0604020202020204" pitchFamily="34" charset="0"/>
              </a:rPr>
              <a:t>し、攻撃対象が行う緩和の努力に応じて</a:t>
            </a:r>
            <a:r>
              <a:rPr lang="ja-JP" altLang="en-US" sz="2000" dirty="0">
                <a:solidFill>
                  <a:srgbClr val="FF0000"/>
                </a:solidFill>
                <a:latin typeface="Arial" panose="020B0604020202020204" pitchFamily="34" charset="0"/>
                <a:cs typeface="Arial" panose="020B0604020202020204" pitchFamily="34" charset="0"/>
              </a:rPr>
              <a:t>攻撃ベクトルを調整</a:t>
            </a:r>
            <a:r>
              <a:rPr lang="ja-JP" altLang="en-US" sz="2000" dirty="0">
                <a:latin typeface="Arial" panose="020B0604020202020204" pitchFamily="34" charset="0"/>
                <a:cs typeface="Arial" panose="020B0604020202020204" pitchFamily="34" charset="0"/>
              </a:rPr>
              <a:t>します。</a:t>
            </a:r>
            <a:endParaRPr lang="en-US" alt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3344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en-US" altLang="ja-JP" dirty="0">
                <a:latin typeface="Arial" panose="020B0604020202020204" pitchFamily="34" charset="0"/>
                <a:cs typeface="Arial" panose="020B0604020202020204" pitchFamily="34" charset="0"/>
              </a:rPr>
              <a:t>DDoS</a:t>
            </a:r>
            <a:r>
              <a:rPr lang="ja-JP" altLang="en-US" dirty="0">
                <a:latin typeface="Arial" panose="020B0604020202020204" pitchFamily="34" charset="0"/>
                <a:cs typeface="Arial" panose="020B0604020202020204" pitchFamily="34" charset="0"/>
              </a:rPr>
              <a:t>恐喝はどのように達成される</a:t>
            </a:r>
            <a:r>
              <a:rPr lang="en-US" altLang="ja-JP" dirty="0">
                <a:latin typeface="Arial" panose="020B0604020202020204" pitchFamily="34" charset="0"/>
                <a:cs typeface="Arial" panose="020B0604020202020204" pitchFamily="34" charset="0"/>
              </a:rPr>
              <a:t>?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029200"/>
          </a:xfrm>
        </p:spPr>
        <p:txBody>
          <a:bodyPr/>
          <a:lstStyle/>
          <a:p>
            <a:pPr eaLnBrk="1" hangingPunct="1"/>
            <a:r>
              <a:rPr lang="ja-JP" altLang="en-US" dirty="0">
                <a:solidFill>
                  <a:srgbClr val="FF0000"/>
                </a:solidFill>
                <a:latin typeface="Arial" panose="020B0604020202020204" pitchFamily="34" charset="0"/>
                <a:cs typeface="Arial" panose="020B0604020202020204" pitchFamily="34" charset="0"/>
              </a:rPr>
              <a:t>攻撃者の中には</a:t>
            </a:r>
            <a:r>
              <a:rPr lang="ja-JP" altLang="en-US" dirty="0">
                <a:latin typeface="Arial" panose="020B0604020202020204" pitchFamily="34" charset="0"/>
                <a:cs typeface="Arial" panose="020B0604020202020204" pitchFamily="34" charset="0"/>
              </a:rPr>
              <a:t>、</a:t>
            </a:r>
            <a:r>
              <a:rPr lang="en-US" altLang="ja-JP" dirty="0">
                <a:solidFill>
                  <a:srgbClr val="FF0000"/>
                </a:solidFill>
                <a:latin typeface="Arial" panose="020B0604020202020204" pitchFamily="34" charset="0"/>
                <a:cs typeface="Arial" panose="020B0604020202020204" pitchFamily="34" charset="0"/>
              </a:rPr>
              <a:t>2</a:t>
            </a:r>
            <a:r>
              <a:rPr lang="ja-JP" altLang="en-US" dirty="0">
                <a:solidFill>
                  <a:srgbClr val="FF0000"/>
                </a:solidFill>
                <a:latin typeface="Arial" panose="020B0604020202020204" pitchFamily="34" charset="0"/>
                <a:cs typeface="Arial" panose="020B0604020202020204" pitchFamily="34" charset="0"/>
              </a:rPr>
              <a:t>度目以降の攻撃を仕掛けず</a:t>
            </a:r>
            <a:r>
              <a:rPr lang="ja-JP" altLang="en-US" dirty="0">
                <a:latin typeface="Arial" panose="020B0604020202020204" pitchFamily="34" charset="0"/>
                <a:cs typeface="Arial" panose="020B0604020202020204" pitchFamily="34" charset="0"/>
              </a:rPr>
              <a:t>に次のターゲットに進むものもいます。
</a:t>
            </a:r>
            <a:r>
              <a:rPr lang="ja-JP" altLang="en-US" dirty="0">
                <a:solidFill>
                  <a:srgbClr val="FF0000"/>
                </a:solidFill>
                <a:latin typeface="Arial" panose="020B0604020202020204" pitchFamily="34" charset="0"/>
                <a:cs typeface="Arial" panose="020B0604020202020204" pitchFamily="34" charset="0"/>
              </a:rPr>
              <a:t>その多数の攻撃者は非常に永続的に</a:t>
            </a:r>
            <a:r>
              <a:rPr lang="ja-JP" altLang="en-US" dirty="0">
                <a:latin typeface="Arial" panose="020B0604020202020204" pitchFamily="34" charset="0"/>
                <a:cs typeface="Arial" panose="020B0604020202020204" pitchFamily="34" charset="0"/>
              </a:rPr>
              <a:t>、数日、数週間、時には数ヶ月間ターゲットを攻撃し続けます。</a:t>
            </a:r>
            <a:br>
              <a:rPr lang="en-US" altLang="ja-JP"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攻撃者はこれらの攻撃を開始するために、わずかな費用のみを費やしています</a:t>
            </a:r>
            <a:br>
              <a:rPr lang="en-US" altLang="ja-JP" sz="2000"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すべての</a:t>
            </a:r>
            <a:r>
              <a:rPr lang="en-US" altLang="ja-JP" sz="2000" dirty="0">
                <a:latin typeface="Arial" panose="020B0604020202020204" pitchFamily="34" charset="0"/>
                <a:cs typeface="Arial" panose="020B0604020202020204" pitchFamily="34" charset="0"/>
              </a:rPr>
              <a:t>DDoS</a:t>
            </a:r>
            <a:r>
              <a:rPr lang="ja-JP" altLang="en-US" sz="2000" dirty="0">
                <a:latin typeface="Arial" panose="020B0604020202020204" pitchFamily="34" charset="0"/>
                <a:cs typeface="Arial" panose="020B0604020202020204" pitchFamily="34" charset="0"/>
              </a:rPr>
              <a:t>攻撃と同様に、支出と収入の非対称性が攻撃者を有利にしています
</a:t>
            </a:r>
            <a:r>
              <a:rPr lang="ja-JP" altLang="en-US" dirty="0">
                <a:latin typeface="Arial" panose="020B0604020202020204" pitchFamily="34" charset="0"/>
                <a:cs typeface="Arial" panose="020B0604020202020204" pitchFamily="34" charset="0"/>
              </a:rPr>
              <a:t>本当に過激な攻撃者は、ターゲット組織の上流の</a:t>
            </a:r>
            <a:r>
              <a:rPr lang="ja-JP" altLang="en-US" dirty="0">
                <a:solidFill>
                  <a:srgbClr val="FF0000"/>
                </a:solidFill>
                <a:latin typeface="Arial" panose="020B0604020202020204" pitchFamily="34" charset="0"/>
                <a:cs typeface="Arial" panose="020B0604020202020204" pitchFamily="34" charset="0"/>
              </a:rPr>
              <a:t>トランジット</a:t>
            </a:r>
            <a:r>
              <a:rPr lang="en-US" altLang="ja-JP" dirty="0">
                <a:solidFill>
                  <a:srgbClr val="FF0000"/>
                </a:solidFill>
                <a:latin typeface="Arial" panose="020B0604020202020204" pitchFamily="34" charset="0"/>
                <a:cs typeface="Arial" panose="020B0604020202020204" pitchFamily="34" charset="0"/>
              </a:rPr>
              <a:t>ISP/</a:t>
            </a:r>
            <a:r>
              <a:rPr lang="ja-JP" altLang="en-US" dirty="0">
                <a:solidFill>
                  <a:srgbClr val="FF0000"/>
                </a:solidFill>
                <a:latin typeface="Arial" panose="020B0604020202020204" pitchFamily="34" charset="0"/>
                <a:cs typeface="Arial" panose="020B0604020202020204" pitchFamily="34" charset="0"/>
              </a:rPr>
              <a:t>クラウドプロバイダ</a:t>
            </a:r>
            <a:r>
              <a:rPr lang="en-US" altLang="ja-JP" dirty="0">
                <a:solidFill>
                  <a:srgbClr val="FF0000"/>
                </a:solidFill>
                <a:latin typeface="Arial" panose="020B0604020202020204" pitchFamily="34" charset="0"/>
                <a:cs typeface="Arial" panose="020B0604020202020204" pitchFamily="34" charset="0"/>
              </a:rPr>
              <a:t>/</a:t>
            </a:r>
            <a:r>
              <a:rPr lang="ja-JP" altLang="en-US" dirty="0">
                <a:solidFill>
                  <a:srgbClr val="FF0000"/>
                </a:solidFill>
                <a:latin typeface="Arial" panose="020B0604020202020204" pitchFamily="34" charset="0"/>
                <a:cs typeface="Arial" panose="020B0604020202020204" pitchFamily="34" charset="0"/>
              </a:rPr>
              <a:t>ホスト</a:t>
            </a:r>
            <a:r>
              <a:rPr lang="en-US" altLang="ja-JP" dirty="0">
                <a:solidFill>
                  <a:srgbClr val="FF0000"/>
                </a:solidFill>
                <a:latin typeface="Arial" panose="020B0604020202020204" pitchFamily="34" charset="0"/>
                <a:cs typeface="Arial" panose="020B0604020202020204" pitchFamily="34" charset="0"/>
              </a:rPr>
              <a:t>DNS</a:t>
            </a:r>
            <a:r>
              <a:rPr lang="ja-JP" altLang="en-US" dirty="0">
                <a:solidFill>
                  <a:srgbClr val="FF0000"/>
                </a:solidFill>
                <a:latin typeface="Arial" panose="020B0604020202020204" pitchFamily="34" charset="0"/>
                <a:cs typeface="Arial" panose="020B0604020202020204" pitchFamily="34" charset="0"/>
              </a:rPr>
              <a:t>プロバイダ</a:t>
            </a:r>
            <a:r>
              <a:rPr lang="en-US" altLang="ja-JP" dirty="0">
                <a:solidFill>
                  <a:srgbClr val="FF0000"/>
                </a:solidFill>
                <a:latin typeface="Arial" panose="020B0604020202020204" pitchFamily="34" charset="0"/>
                <a:cs typeface="Arial" panose="020B0604020202020204" pitchFamily="34" charset="0"/>
              </a:rPr>
              <a:t>/</a:t>
            </a:r>
            <a:r>
              <a:rPr lang="ja-JP" altLang="en-US" dirty="0">
                <a:solidFill>
                  <a:srgbClr val="FF0000"/>
                </a:solidFill>
                <a:latin typeface="Arial" panose="020B0604020202020204" pitchFamily="34" charset="0"/>
                <a:cs typeface="Arial" panose="020B0604020202020204" pitchFamily="34" charset="0"/>
              </a:rPr>
              <a:t>ビジネスパートナー</a:t>
            </a:r>
            <a:r>
              <a:rPr lang="ja-JP" altLang="en-US" dirty="0">
                <a:latin typeface="Arial" panose="020B0604020202020204" pitchFamily="34" charset="0"/>
                <a:cs typeface="Arial" panose="020B0604020202020204" pitchFamily="34" charset="0"/>
              </a:rPr>
              <a:t>の攻撃に行きます。</a:t>
            </a:r>
            <a:br>
              <a:rPr lang="en-US" altLang="ja-JP" dirty="0">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 ターゲットを守る </a:t>
            </a:r>
            <a:r>
              <a:rPr lang="en-US" altLang="ja-JP" sz="2000" dirty="0">
                <a:solidFill>
                  <a:srgbClr val="FF0000"/>
                </a:solidFill>
                <a:latin typeface="Arial" panose="020B0604020202020204" pitchFamily="34" charset="0"/>
                <a:cs typeface="Arial" panose="020B0604020202020204" pitchFamily="34" charset="0"/>
              </a:rPr>
              <a:t>ISP/MSP </a:t>
            </a:r>
            <a:r>
              <a:rPr lang="ja-JP" altLang="en-US" sz="2000" dirty="0">
                <a:solidFill>
                  <a:srgbClr val="FF0000"/>
                </a:solidFill>
                <a:latin typeface="Arial" panose="020B0604020202020204" pitchFamily="34" charset="0"/>
                <a:cs typeface="Arial" panose="020B0604020202020204" pitchFamily="34" charset="0"/>
              </a:rPr>
              <a:t>を直接攻撃</a:t>
            </a:r>
            <a:r>
              <a:rPr lang="ja-JP" altLang="en-US" sz="2000" dirty="0">
                <a:latin typeface="Arial" panose="020B0604020202020204" pitchFamily="34" charset="0"/>
                <a:cs typeface="Arial" panose="020B0604020202020204" pitchFamily="34" charset="0"/>
              </a:rPr>
              <a:t>することさえあります。
</a:t>
            </a:r>
            <a:r>
              <a:rPr lang="ja-JP" altLang="en-US" dirty="0">
                <a:solidFill>
                  <a:srgbClr val="FF0000"/>
                </a:solidFill>
                <a:latin typeface="Arial" panose="020B0604020202020204" pitchFamily="34" charset="0"/>
                <a:cs typeface="Arial" panose="020B0604020202020204" pitchFamily="34" charset="0"/>
              </a:rPr>
              <a:t>決して、決して支払わない</a:t>
            </a:r>
            <a:br>
              <a:rPr lang="en-US" altLang="ja-JP" dirty="0">
                <a:solidFill>
                  <a:srgbClr val="FF0000"/>
                </a:solidFill>
                <a:latin typeface="Arial" panose="020B0604020202020204" pitchFamily="34" charset="0"/>
                <a:cs typeface="Arial" panose="020B0604020202020204" pitchFamily="34" charset="0"/>
              </a:rPr>
            </a:br>
            <a:r>
              <a:rPr lang="en-US"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rPr>
              <a:t>支払うと、彼らは簡単な攻撃対象として識別され、より多くの利益のために戻ってくるだけでなく、彼らは彼らのグループ内でそれを自慢し、さらなる攻撃につながります。</a:t>
            </a:r>
            <a:endParaRPr lang="en-US" alt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9017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46C353E-05B6-9342-A3F7-4F088DD86631}"/>
              </a:ext>
            </a:extLst>
          </p:cNvPr>
          <p:cNvSpPr/>
          <p:nvPr/>
        </p:nvSpPr>
        <p:spPr>
          <a:xfrm>
            <a:off x="455612" y="2819400"/>
            <a:ext cx="9906000" cy="1295400"/>
          </a:xfrm>
          <a:prstGeom prst="rect">
            <a:avLst/>
          </a:prstGeom>
          <a:gradFill flip="none" rotWithShape="1">
            <a:gsLst>
              <a:gs pos="0">
                <a:schemeClr val="accent3">
                  <a:shade val="30000"/>
                  <a:satMod val="115000"/>
                  <a:lumMod val="100000"/>
                </a:schemeClr>
              </a:gs>
              <a:gs pos="50000">
                <a:schemeClr val="accent3">
                  <a:shade val="67500"/>
                  <a:satMod val="115000"/>
                </a:schemeClr>
              </a:gs>
              <a:gs pos="100000">
                <a:schemeClr val="accent3">
                  <a:shade val="100000"/>
                  <a:satMod val="115000"/>
                </a:schemeClr>
              </a:gs>
            </a:gsLst>
            <a:lin ang="0" scaled="1"/>
            <a:tileRect/>
          </a:gradFill>
          <a:ln w="12700" cmpd="sng">
            <a:noFill/>
          </a:ln>
          <a:effectLst>
            <a:softEdge rad="127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solidFill>
                <a:schemeClr val="bg1"/>
              </a:solidFill>
            </a:endParaRPr>
          </a:p>
        </p:txBody>
      </p:sp>
      <p:sp>
        <p:nvSpPr>
          <p:cNvPr id="67587" name="Title 2">
            <a:extLst>
              <a:ext uri="{FF2B5EF4-FFF2-40B4-BE49-F238E27FC236}">
                <a16:creationId xmlns:a16="http://schemas.microsoft.com/office/drawing/2014/main" id="{6FD3512C-C74E-964B-8284-2BEF337B75D5}"/>
              </a:ext>
            </a:extLst>
          </p:cNvPr>
          <p:cNvSpPr>
            <a:spLocks noGrp="1" noChangeArrowheads="1"/>
          </p:cNvSpPr>
          <p:nvPr>
            <p:ph type="title"/>
          </p:nvPr>
        </p:nvSpPr>
        <p:spPr>
          <a:xfrm>
            <a:off x="455612" y="3042444"/>
            <a:ext cx="9906000" cy="773112"/>
          </a:xfrm>
        </p:spPr>
        <p:txBody>
          <a:bodyPr>
            <a:noAutofit/>
          </a:bodyPr>
          <a:lstStyle/>
          <a:p>
            <a:pPr algn="ctr" eaLnBrk="1" hangingPunct="1"/>
            <a:r>
              <a:rPr lang="ja-JP" altLang="en-US" sz="4800" dirty="0">
                <a:solidFill>
                  <a:schemeClr val="bg1"/>
                </a:solidFill>
                <a:latin typeface="Arial" panose="020B0604020202020204" pitchFamily="34" charset="0"/>
                <a:cs typeface="Arial" panose="020B0604020202020204" pitchFamily="34" charset="0"/>
              </a:rPr>
              <a:t>観測と分析
</a:t>
            </a:r>
            <a:endParaRPr lang="en-US" altLang="en-US" sz="4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6672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ja-JP" altLang="en-US" dirty="0">
                <a:latin typeface="Arial" panose="020B0604020202020204" pitchFamily="34" charset="0"/>
                <a:cs typeface="Arial" panose="020B0604020202020204" pitchFamily="34" charset="0"/>
              </a:rPr>
              <a:t>状況報告（</a:t>
            </a:r>
            <a:r>
              <a:rPr lang="en-US" altLang="ja-JP" dirty="0">
                <a:latin typeface="Arial" panose="020B0604020202020204" pitchFamily="34" charset="0"/>
                <a:cs typeface="Arial" panose="020B0604020202020204" pitchFamily="34" charset="0"/>
              </a:rPr>
              <a:t>2020</a:t>
            </a:r>
            <a:r>
              <a:rPr lang="ja-JP" altLang="en-US" dirty="0">
                <a:latin typeface="Arial" panose="020B0604020202020204" pitchFamily="34" charset="0"/>
                <a:cs typeface="Arial" panose="020B0604020202020204" pitchFamily="34" charset="0"/>
              </a:rPr>
              <a:t>年</a:t>
            </a:r>
            <a:r>
              <a:rPr lang="en-US" altLang="ja-JP" dirty="0">
                <a:latin typeface="Arial" panose="020B0604020202020204" pitchFamily="34" charset="0"/>
                <a:cs typeface="Arial" panose="020B0604020202020204" pitchFamily="34" charset="0"/>
              </a:rPr>
              <a:t>9</a:t>
            </a:r>
            <a:r>
              <a:rPr lang="ja-JP" altLang="en-US" dirty="0">
                <a:latin typeface="Arial" panose="020B0604020202020204" pitchFamily="34" charset="0"/>
                <a:cs typeface="Arial" panose="020B0604020202020204" pitchFamily="34" charset="0"/>
              </a:rPr>
              <a:t>月</a:t>
            </a:r>
            <a:r>
              <a:rPr lang="en-US" altLang="ja-JP" dirty="0">
                <a:latin typeface="Arial" panose="020B0604020202020204" pitchFamily="34" charset="0"/>
                <a:cs typeface="Arial" panose="020B0604020202020204" pitchFamily="34" charset="0"/>
              </a:rPr>
              <a:t>17</a:t>
            </a:r>
            <a:r>
              <a:rPr lang="ja-JP" altLang="en-US" dirty="0">
                <a:latin typeface="Arial" panose="020B0604020202020204" pitchFamily="34" charset="0"/>
                <a:cs typeface="Arial" panose="020B0604020202020204" pitchFamily="34" charset="0"/>
              </a:rPr>
              <a:t>日</a:t>
            </a:r>
            <a:r>
              <a:rPr lang="en-US" altLang="ja-JP" dirty="0">
                <a:latin typeface="Arial" panose="020B0604020202020204" pitchFamily="34" charset="0"/>
                <a:cs typeface="Arial" panose="020B0604020202020204" pitchFamily="34" charset="0"/>
              </a:rPr>
              <a:t>)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990600"/>
            <a:ext cx="11582400" cy="5029200"/>
          </a:xfrm>
        </p:spPr>
        <p:txBody>
          <a:bodyPr/>
          <a:lstStyle/>
          <a:p>
            <a:pPr eaLnBrk="1" hangingPunct="1"/>
            <a:r>
              <a:rPr lang="en-US" altLang="ja-JP" dirty="0">
                <a:latin typeface="+mn-ea"/>
                <a:cs typeface="Arial" panose="020B0604020202020204" pitchFamily="34" charset="0"/>
              </a:rPr>
              <a:t>2020</a:t>
            </a:r>
            <a:r>
              <a:rPr lang="ja-JP" altLang="en-US" dirty="0">
                <a:latin typeface="+mn-ea"/>
                <a:cs typeface="Arial" panose="020B0604020202020204" pitchFamily="34" charset="0"/>
              </a:rPr>
              <a:t>年</a:t>
            </a:r>
            <a:r>
              <a:rPr lang="en-US" altLang="ja-JP" dirty="0">
                <a:latin typeface="+mn-ea"/>
                <a:cs typeface="Arial" panose="020B0604020202020204" pitchFamily="34" charset="0"/>
              </a:rPr>
              <a:t>8</a:t>
            </a:r>
            <a:r>
              <a:rPr lang="ja-JP" altLang="en-US" dirty="0">
                <a:latin typeface="+mn-ea"/>
                <a:cs typeface="Arial" panose="020B0604020202020204" pitchFamily="34" charset="0"/>
              </a:rPr>
              <a:t>月</a:t>
            </a:r>
            <a:r>
              <a:rPr lang="en-US" altLang="ja-JP" dirty="0">
                <a:latin typeface="+mn-ea"/>
                <a:cs typeface="Arial" panose="020B0604020202020204" pitchFamily="34" charset="0"/>
              </a:rPr>
              <a:t>13</a:t>
            </a:r>
            <a:r>
              <a:rPr lang="ja-JP" altLang="en-US" dirty="0">
                <a:latin typeface="+mn-ea"/>
                <a:cs typeface="Arial" panose="020B0604020202020204" pitchFamily="34" charset="0"/>
              </a:rPr>
              <a:t>日～現在まで、進行中の注目度の高い</a:t>
            </a:r>
            <a:r>
              <a:rPr lang="en-US" altLang="ja-JP" dirty="0">
                <a:latin typeface="+mn-ea"/>
                <a:cs typeface="Arial" panose="020B0604020202020204" pitchFamily="34" charset="0"/>
              </a:rPr>
              <a:t>DDoS</a:t>
            </a:r>
            <a:r>
              <a:rPr lang="ja-JP" altLang="en-US" dirty="0">
                <a:latin typeface="+mn-ea"/>
                <a:cs typeface="Arial" panose="020B0604020202020204" pitchFamily="34" charset="0"/>
              </a:rPr>
              <a:t>恐喝活動</a:t>
            </a:r>
            <a:br>
              <a:rPr lang="en-US" altLang="ja-JP" dirty="0">
                <a:latin typeface="+mn-ea"/>
                <a:cs typeface="Arial" panose="020B0604020202020204" pitchFamily="34" charset="0"/>
              </a:rPr>
            </a:br>
            <a:r>
              <a:rPr lang="en-US" altLang="ja-JP" sz="2000" dirty="0">
                <a:latin typeface="+mn-ea"/>
                <a:cs typeface="Arial" panose="020B0604020202020204" pitchFamily="34" charset="0"/>
              </a:rPr>
              <a:t>- </a:t>
            </a:r>
            <a:r>
              <a:rPr lang="ja-JP" altLang="en-US" sz="2000" dirty="0">
                <a:latin typeface="+mn-ea"/>
                <a:cs typeface="Arial" panose="020B0604020202020204" pitchFamily="34" charset="0"/>
              </a:rPr>
              <a:t>自律制御された独特の攻撃活動であることが徐々に確認されている</a:t>
            </a:r>
            <a:br>
              <a:rPr lang="en-US" altLang="ja-JP" sz="2000" dirty="0">
                <a:latin typeface="+mn-ea"/>
                <a:cs typeface="Arial" panose="020B0604020202020204" pitchFamily="34" charset="0"/>
              </a:rPr>
            </a:br>
            <a:r>
              <a:rPr lang="en-US" altLang="ja-JP" sz="2000" dirty="0">
                <a:latin typeface="+mn-ea"/>
                <a:cs typeface="Arial" panose="020B0604020202020204" pitchFamily="34" charset="0"/>
              </a:rPr>
              <a:t>- </a:t>
            </a:r>
            <a:r>
              <a:rPr lang="ja-JP" altLang="en-US" sz="2000" dirty="0">
                <a:latin typeface="+mn-ea"/>
                <a:cs typeface="Arial" panose="020B0604020202020204" pitchFamily="34" charset="0"/>
              </a:rPr>
              <a:t>ほとんどの</a:t>
            </a:r>
            <a:r>
              <a:rPr lang="en-US" altLang="ja-JP" sz="2000" dirty="0">
                <a:latin typeface="+mn-ea"/>
                <a:cs typeface="Arial" panose="020B0604020202020204" pitchFamily="34" charset="0"/>
              </a:rPr>
              <a:t>(</a:t>
            </a:r>
            <a:r>
              <a:rPr lang="ja-JP" altLang="en-US" sz="2000" dirty="0">
                <a:latin typeface="+mn-ea"/>
                <a:cs typeface="Arial" panose="020B0604020202020204" pitchFamily="34" charset="0"/>
              </a:rPr>
              <a:t>すべてではない</a:t>
            </a:r>
            <a:r>
              <a:rPr lang="en-US" altLang="ja-JP" sz="2000" dirty="0">
                <a:latin typeface="+mn-ea"/>
                <a:cs typeface="Arial" panose="020B0604020202020204" pitchFamily="34" charset="0"/>
              </a:rPr>
              <a:t>)</a:t>
            </a:r>
            <a:r>
              <a:rPr lang="ja-JP" altLang="en-US" sz="2000" dirty="0">
                <a:latin typeface="+mn-ea"/>
                <a:cs typeface="Arial" panose="020B0604020202020204" pitchFamily="34" charset="0"/>
              </a:rPr>
              <a:t>ターゲットは、</a:t>
            </a:r>
            <a:r>
              <a:rPr lang="ja-JP" altLang="en-US" sz="2000" dirty="0">
                <a:solidFill>
                  <a:srgbClr val="FF0000"/>
                </a:solidFill>
                <a:latin typeface="+mn-ea"/>
                <a:cs typeface="Arial" panose="020B0604020202020204" pitchFamily="34" charset="0"/>
              </a:rPr>
              <a:t>金融とその関連、および旅行関連組織</a:t>
            </a:r>
            <a:br>
              <a:rPr lang="en-US" altLang="ja-JP" sz="2000" dirty="0">
                <a:latin typeface="+mn-ea"/>
                <a:cs typeface="Arial" panose="020B0604020202020204" pitchFamily="34" charset="0"/>
              </a:rPr>
            </a:br>
            <a:r>
              <a:rPr lang="en-US" altLang="ja-JP" sz="2000" dirty="0">
                <a:latin typeface="+mn-ea"/>
                <a:cs typeface="Arial" panose="020B0604020202020204" pitchFamily="34" charset="0"/>
              </a:rPr>
              <a:t>- </a:t>
            </a:r>
            <a:r>
              <a:rPr lang="ja-JP" altLang="en-US" sz="2000" dirty="0">
                <a:latin typeface="+mn-ea"/>
                <a:cs typeface="Arial" panose="020B0604020202020204" pitchFamily="34" charset="0"/>
              </a:rPr>
              <a:t>ほとんどの</a:t>
            </a:r>
            <a:r>
              <a:rPr lang="en-US" altLang="ja-JP" sz="2000" dirty="0">
                <a:latin typeface="+mn-ea"/>
                <a:cs typeface="Arial" panose="020B0604020202020204" pitchFamily="34" charset="0"/>
              </a:rPr>
              <a:t>(</a:t>
            </a:r>
            <a:r>
              <a:rPr lang="ja-JP" altLang="en-US" sz="2000" dirty="0">
                <a:latin typeface="+mn-ea"/>
                <a:cs typeface="Arial" panose="020B0604020202020204" pitchFamily="34" charset="0"/>
              </a:rPr>
              <a:t>すべてではない</a:t>
            </a:r>
            <a:r>
              <a:rPr lang="en-US" altLang="ja-JP" sz="2000" dirty="0">
                <a:latin typeface="+mn-ea"/>
                <a:cs typeface="Arial" panose="020B0604020202020204" pitchFamily="34" charset="0"/>
              </a:rPr>
              <a:t>)</a:t>
            </a:r>
            <a:r>
              <a:rPr lang="ja-JP" altLang="en-US" sz="2000" dirty="0">
                <a:latin typeface="+mn-ea"/>
                <a:cs typeface="Arial" panose="020B0604020202020204" pitchFamily="34" charset="0"/>
              </a:rPr>
              <a:t>ターゲットは、</a:t>
            </a:r>
            <a:r>
              <a:rPr lang="ja-JP" altLang="en-US" sz="2000" dirty="0">
                <a:solidFill>
                  <a:srgbClr val="FF0000"/>
                </a:solidFill>
                <a:latin typeface="+mn-ea"/>
                <a:cs typeface="Arial" panose="020B0604020202020204" pitchFamily="34" charset="0"/>
              </a:rPr>
              <a:t>各業種毎の中間層、または地方組織</a:t>
            </a:r>
            <a:r>
              <a:rPr lang="ja-JP" altLang="en-US" sz="2000" dirty="0">
                <a:latin typeface="+mn-ea"/>
                <a:cs typeface="Arial" panose="020B0604020202020204" pitchFamily="34" charset="0"/>
              </a:rPr>
              <a:t>
</a:t>
            </a:r>
            <a:r>
              <a:rPr lang="ja-JP" altLang="en-US" dirty="0">
                <a:latin typeface="+mn-ea"/>
                <a:cs typeface="Arial" panose="020B0604020202020204" pitchFamily="34" charset="0"/>
              </a:rPr>
              <a:t>世界的広がり</a:t>
            </a:r>
            <a:br>
              <a:rPr lang="en-US" altLang="ja-JP" sz="2800" dirty="0">
                <a:latin typeface="+mn-ea"/>
                <a:cs typeface="Arial" panose="020B0604020202020204" pitchFamily="34" charset="0"/>
              </a:rPr>
            </a:br>
            <a:r>
              <a:rPr lang="en-US" altLang="ja-JP" sz="2000" dirty="0">
                <a:latin typeface="+mn-ea"/>
                <a:cs typeface="Arial" panose="020B0604020202020204" pitchFamily="34" charset="0"/>
              </a:rPr>
              <a:t>- </a:t>
            </a:r>
            <a:r>
              <a:rPr lang="ja-JP" altLang="en-US" sz="2000" dirty="0">
                <a:solidFill>
                  <a:srgbClr val="FF0000"/>
                </a:solidFill>
                <a:latin typeface="+mn-ea"/>
                <a:cs typeface="Arial" panose="020B0604020202020204" pitchFamily="34" charset="0"/>
              </a:rPr>
              <a:t>北米、南米、西ヨーロッパ、アジアの一部、オセアニア</a:t>
            </a:r>
            <a:r>
              <a:rPr lang="ja-JP" altLang="en-US" sz="2000" dirty="0">
                <a:latin typeface="+mn-ea"/>
                <a:cs typeface="Arial" panose="020B0604020202020204" pitchFamily="34" charset="0"/>
              </a:rPr>
              <a:t>の多数のターゲット</a:t>
            </a:r>
            <a:br>
              <a:rPr lang="en-US" altLang="ja-JP" sz="2000" dirty="0">
                <a:latin typeface="+mn-ea"/>
                <a:cs typeface="Arial" panose="020B0604020202020204" pitchFamily="34" charset="0"/>
              </a:rPr>
            </a:br>
            <a:r>
              <a:rPr lang="en-US" altLang="ja-JP" sz="2000" dirty="0">
                <a:latin typeface="+mn-ea"/>
                <a:cs typeface="Arial" panose="020B0604020202020204" pitchFamily="34" charset="0"/>
              </a:rPr>
              <a:t>- </a:t>
            </a:r>
            <a:r>
              <a:rPr lang="ja-JP" altLang="en-US" sz="2000" dirty="0">
                <a:solidFill>
                  <a:srgbClr val="FF0000"/>
                </a:solidFill>
                <a:latin typeface="+mn-ea"/>
                <a:cs typeface="Arial" panose="020B0604020202020204" pitchFamily="34" charset="0"/>
              </a:rPr>
              <a:t>日本、香港、マレーシアの一部</a:t>
            </a:r>
            <a:r>
              <a:rPr lang="ja-JP" altLang="en-US" sz="2000" dirty="0">
                <a:latin typeface="+mn-ea"/>
                <a:cs typeface="Arial" panose="020B0604020202020204" pitchFamily="34" charset="0"/>
              </a:rPr>
              <a:t>のターゲット
</a:t>
            </a:r>
            <a:r>
              <a:rPr lang="ja-JP" altLang="en-US" dirty="0">
                <a:latin typeface="+mn-ea"/>
                <a:cs typeface="Arial" panose="020B0604020202020204" pitchFamily="34" charset="0"/>
              </a:rPr>
              <a:t>合理的なスキルを持つ攻撃者</a:t>
            </a:r>
            <a:br>
              <a:rPr lang="en-US" altLang="ja-JP" dirty="0">
                <a:latin typeface="+mn-ea"/>
                <a:cs typeface="Arial" panose="020B0604020202020204" pitchFamily="34" charset="0"/>
              </a:rPr>
            </a:br>
            <a:r>
              <a:rPr lang="en-US" altLang="ja-JP" sz="2000" dirty="0">
                <a:latin typeface="+mn-ea"/>
                <a:cs typeface="Arial" panose="020B0604020202020204" pitchFamily="34" charset="0"/>
              </a:rPr>
              <a:t>- </a:t>
            </a:r>
            <a:r>
              <a:rPr lang="ja-JP" altLang="en-US" sz="2000" dirty="0">
                <a:solidFill>
                  <a:srgbClr val="FF0000"/>
                </a:solidFill>
                <a:latin typeface="+mn-ea"/>
                <a:cs typeface="Arial" panose="020B0604020202020204" pitchFamily="34" charset="0"/>
              </a:rPr>
              <a:t>攻撃前の偵察</a:t>
            </a:r>
            <a:r>
              <a:rPr lang="ja-JP" altLang="en-US" sz="2000" dirty="0">
                <a:latin typeface="+mn-ea"/>
                <a:cs typeface="Arial" panose="020B0604020202020204" pitchFamily="34" charset="0"/>
              </a:rPr>
              <a:t>を行い、一般には明白でないシステム</a:t>
            </a:r>
            <a:r>
              <a:rPr lang="en-US" altLang="ja-JP" sz="2000" dirty="0">
                <a:latin typeface="+mn-ea"/>
                <a:cs typeface="Arial" panose="020B0604020202020204" pitchFamily="34" charset="0"/>
              </a:rPr>
              <a:t>/</a:t>
            </a:r>
            <a:r>
              <a:rPr lang="ja-JP" altLang="en-US" sz="2000" dirty="0">
                <a:latin typeface="+mn-ea"/>
                <a:cs typeface="Arial" panose="020B0604020202020204" pitchFamily="34" charset="0"/>
              </a:rPr>
              <a:t>インフラストラクチャを事前に特定します。</a:t>
            </a:r>
            <a:br>
              <a:rPr lang="en-US" altLang="ja-JP" sz="2000" dirty="0">
                <a:latin typeface="+mn-ea"/>
                <a:cs typeface="Arial" panose="020B0604020202020204" pitchFamily="34" charset="0"/>
              </a:rPr>
            </a:br>
            <a:r>
              <a:rPr lang="en-US" altLang="ja-JP" sz="2000" dirty="0">
                <a:latin typeface="+mn-ea"/>
                <a:cs typeface="Arial" panose="020B0604020202020204" pitchFamily="34" charset="0"/>
              </a:rPr>
              <a:t>- </a:t>
            </a:r>
            <a:r>
              <a:rPr lang="ja-JP" altLang="en-US" sz="2000" dirty="0">
                <a:latin typeface="+mn-ea"/>
                <a:cs typeface="Arial" panose="020B0604020202020204" pitchFamily="34" charset="0"/>
              </a:rPr>
              <a:t>恐喝要求メールが受信トレイに届いていることを監視</a:t>
            </a:r>
            <a:r>
              <a:rPr lang="en-US" altLang="ja-JP" sz="2000" dirty="0">
                <a:latin typeface="+mn-ea"/>
                <a:cs typeface="Arial" panose="020B0604020202020204" pitchFamily="34" charset="0"/>
              </a:rPr>
              <a:t>(</a:t>
            </a:r>
            <a:r>
              <a:rPr lang="ja-JP" altLang="en-US" sz="2000" dirty="0">
                <a:latin typeface="+mn-ea"/>
                <a:cs typeface="Arial" panose="020B0604020202020204" pitchFamily="34" charset="0"/>
              </a:rPr>
              <a:t>多年生の問題</a:t>
            </a:r>
            <a:r>
              <a:rPr lang="en-US" altLang="ja-JP" sz="2000" dirty="0">
                <a:latin typeface="+mn-ea"/>
                <a:cs typeface="Arial" panose="020B0604020202020204" pitchFamily="34" charset="0"/>
              </a:rPr>
              <a:t>)
</a:t>
            </a:r>
            <a:r>
              <a:rPr lang="ja-JP" altLang="en-US" dirty="0">
                <a:latin typeface="+mn-ea"/>
                <a:cs typeface="Arial" panose="020B0604020202020204" pitchFamily="34" charset="0"/>
              </a:rPr>
              <a:t>早い攻撃サイクル</a:t>
            </a:r>
            <a:r>
              <a:rPr lang="en-US" altLang="ja-JP" dirty="0">
                <a:latin typeface="+mn-ea"/>
                <a:cs typeface="Arial" panose="020B0604020202020204" pitchFamily="34" charset="0"/>
              </a:rPr>
              <a:t>; </a:t>
            </a:r>
            <a:r>
              <a:rPr lang="ja-JP" altLang="en-US" dirty="0">
                <a:latin typeface="+mn-ea"/>
                <a:cs typeface="Arial" panose="020B0604020202020204" pitchFamily="34" charset="0"/>
              </a:rPr>
              <a:t>これまでに攻撃の再対象となった例はない</a:t>
            </a:r>
            <a:br>
              <a:rPr lang="en-US" altLang="ja-JP" dirty="0">
                <a:latin typeface="+mn-ea"/>
                <a:cs typeface="Arial" panose="020B0604020202020204" pitchFamily="34" charset="0"/>
              </a:rPr>
            </a:br>
            <a:r>
              <a:rPr lang="en-US" altLang="ja-JP" sz="2000" dirty="0">
                <a:latin typeface="+mn-ea"/>
                <a:cs typeface="Arial" panose="020B0604020202020204" pitchFamily="34" charset="0"/>
              </a:rPr>
              <a:t>- </a:t>
            </a:r>
            <a:r>
              <a:rPr lang="ja-JP" altLang="en-US" sz="2000" dirty="0">
                <a:latin typeface="+mn-ea"/>
                <a:cs typeface="Arial" panose="020B0604020202020204" pitchFamily="34" charset="0"/>
              </a:rPr>
              <a:t>攻撃者は</a:t>
            </a:r>
            <a:r>
              <a:rPr lang="ja-JP" altLang="en-US" sz="2000" dirty="0">
                <a:solidFill>
                  <a:srgbClr val="FF0000"/>
                </a:solidFill>
                <a:latin typeface="+mn-ea"/>
                <a:cs typeface="Arial" panose="020B0604020202020204" pitchFamily="34" charset="0"/>
              </a:rPr>
              <a:t>ターゲットの範囲を拡大</a:t>
            </a:r>
            <a:r>
              <a:rPr lang="ja-JP" altLang="en-US" sz="2000" dirty="0">
                <a:latin typeface="+mn-ea"/>
                <a:cs typeface="Arial" panose="020B0604020202020204" pitchFamily="34" charset="0"/>
              </a:rPr>
              <a:t>する方向を続けており、比較的深堀りをしていない</a:t>
            </a:r>
            <a:endParaRPr lang="en-US" altLang="en-US" sz="2000" dirty="0">
              <a:latin typeface="+mn-ea"/>
              <a:cs typeface="Arial" panose="020B0604020202020204" pitchFamily="34" charset="0"/>
            </a:endParaRPr>
          </a:p>
        </p:txBody>
      </p:sp>
    </p:spTree>
    <p:extLst>
      <p:ext uri="{BB962C8B-B14F-4D97-AF65-F5344CB8AC3E}">
        <p14:creationId xmlns:p14="http://schemas.microsoft.com/office/powerpoint/2010/main" val="871880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3BE83533-40FF-9D4C-BB64-1611FF71DF33}"/>
              </a:ext>
            </a:extLst>
          </p:cNvPr>
          <p:cNvSpPr>
            <a:spLocks noGrp="1" noChangeArrowheads="1"/>
          </p:cNvSpPr>
          <p:nvPr>
            <p:ph type="title"/>
          </p:nvPr>
        </p:nvSpPr>
        <p:spPr/>
        <p:txBody>
          <a:bodyPr/>
          <a:lstStyle/>
          <a:p>
            <a:pPr eaLnBrk="1" hangingPunct="1"/>
            <a:r>
              <a:rPr lang="ja-JP" altLang="en-US" dirty="0">
                <a:latin typeface="Arial" panose="020B0604020202020204" pitchFamily="34" charset="0"/>
                <a:cs typeface="Arial" panose="020B0604020202020204" pitchFamily="34" charset="0"/>
              </a:rPr>
              <a:t>観測された攻撃サイクル
</a:t>
            </a:r>
            <a:endParaRPr lang="en-US" altLang="en-US" dirty="0">
              <a:latin typeface="Arial" panose="020B0604020202020204" pitchFamily="34" charset="0"/>
              <a:cs typeface="Arial" panose="020B0604020202020204" pitchFamily="34" charset="0"/>
            </a:endParaRPr>
          </a:p>
        </p:txBody>
      </p:sp>
      <p:sp>
        <p:nvSpPr>
          <p:cNvPr id="65539" name="Text Placeholder 2">
            <a:extLst>
              <a:ext uri="{FF2B5EF4-FFF2-40B4-BE49-F238E27FC236}">
                <a16:creationId xmlns:a16="http://schemas.microsoft.com/office/drawing/2014/main" id="{6424F730-D9E8-DE49-AD28-3094E8047145}"/>
              </a:ext>
            </a:extLst>
          </p:cNvPr>
          <p:cNvSpPr>
            <a:spLocks noGrp="1" noChangeArrowheads="1"/>
          </p:cNvSpPr>
          <p:nvPr>
            <p:ph type="body" sz="quarter" idx="13"/>
          </p:nvPr>
        </p:nvSpPr>
        <p:spPr>
          <a:xfrm>
            <a:off x="303213" y="1143000"/>
            <a:ext cx="11582400" cy="5029200"/>
          </a:xfrm>
        </p:spPr>
        <p:txBody>
          <a:bodyPr/>
          <a:lstStyle/>
          <a:p>
            <a:pPr eaLnBrk="1" hangingPunct="1">
              <a:lnSpc>
                <a:spcPct val="150000"/>
              </a:lnSpc>
            </a:pPr>
            <a:r>
              <a:rPr lang="ja-JP" altLang="en-US" dirty="0">
                <a:solidFill>
                  <a:srgbClr val="FF0000"/>
                </a:solidFill>
                <a:latin typeface="+mn-ea"/>
                <a:cs typeface="Arial" panose="020B0604020202020204" pitchFamily="34" charset="0"/>
              </a:rPr>
              <a:t>デモンストレーション</a:t>
            </a:r>
            <a:r>
              <a:rPr lang="en-US" altLang="ja-JP" dirty="0">
                <a:solidFill>
                  <a:srgbClr val="FF0000"/>
                </a:solidFill>
                <a:latin typeface="+mn-ea"/>
                <a:cs typeface="Arial" panose="020B0604020202020204" pitchFamily="34" charset="0"/>
              </a:rPr>
              <a:t>DDoS</a:t>
            </a:r>
            <a:r>
              <a:rPr lang="ja-JP" altLang="en-US" dirty="0">
                <a:latin typeface="+mn-ea"/>
                <a:cs typeface="Arial" panose="020B0604020202020204" pitchFamily="34" charset="0"/>
              </a:rPr>
              <a:t>攻撃を開始
</a:t>
            </a:r>
            <a:r>
              <a:rPr lang="ja-JP" altLang="en-US" dirty="0">
                <a:solidFill>
                  <a:srgbClr val="FF0000"/>
                </a:solidFill>
                <a:latin typeface="+mn-ea"/>
                <a:cs typeface="Arial" panose="020B0604020202020204" pitchFamily="34" charset="0"/>
              </a:rPr>
              <a:t>恐喝メール</a:t>
            </a:r>
            <a:r>
              <a:rPr lang="ja-JP" altLang="en-US" dirty="0">
                <a:latin typeface="+mn-ea"/>
                <a:cs typeface="Arial" panose="020B0604020202020204" pitchFamily="34" charset="0"/>
              </a:rPr>
              <a:t>を送信
支払われていない場合は、多くの場合</a:t>
            </a:r>
            <a:r>
              <a:rPr lang="ja-JP" altLang="en-US" dirty="0">
                <a:solidFill>
                  <a:srgbClr val="FF0000"/>
                </a:solidFill>
                <a:latin typeface="+mn-ea"/>
                <a:cs typeface="Arial" panose="020B0604020202020204" pitchFamily="34" charset="0"/>
              </a:rPr>
              <a:t>恐喝の試みを放棄</a:t>
            </a:r>
            <a:r>
              <a:rPr lang="ja-JP" altLang="en-US" dirty="0">
                <a:latin typeface="+mn-ea"/>
                <a:cs typeface="Arial" panose="020B0604020202020204" pitchFamily="34" charset="0"/>
              </a:rPr>
              <a:t>し、次に移動</a:t>
            </a:r>
            <a:br>
              <a:rPr lang="en-US" altLang="ja-JP" dirty="0">
                <a:latin typeface="+mn-ea"/>
                <a:cs typeface="Arial" panose="020B0604020202020204" pitchFamily="34" charset="0"/>
              </a:rPr>
            </a:br>
            <a:r>
              <a:rPr lang="en-US" altLang="ja-JP" sz="2000" dirty="0">
                <a:latin typeface="+mn-ea"/>
                <a:cs typeface="Arial" panose="020B0604020202020204" pitchFamily="34" charset="0"/>
              </a:rPr>
              <a:t>- </a:t>
            </a:r>
            <a:r>
              <a:rPr lang="ja-JP" altLang="en-US" sz="2000" dirty="0">
                <a:solidFill>
                  <a:srgbClr val="FF0000"/>
                </a:solidFill>
                <a:latin typeface="+mn-ea"/>
                <a:cs typeface="Arial" panose="020B0604020202020204" pitchFamily="34" charset="0"/>
              </a:rPr>
              <a:t>追加の攻撃、要求が持続</a:t>
            </a:r>
            <a:r>
              <a:rPr lang="ja-JP" altLang="en-US" sz="2000" dirty="0">
                <a:latin typeface="+mn-ea"/>
                <a:cs typeface="Arial" panose="020B0604020202020204" pitchFamily="34" charset="0"/>
              </a:rPr>
              <a:t>する場合もある</a:t>
            </a:r>
            <a:br>
              <a:rPr lang="en-US" altLang="ja-JP" sz="2000" dirty="0">
                <a:latin typeface="+mn-ea"/>
                <a:cs typeface="Arial" panose="020B0604020202020204" pitchFamily="34" charset="0"/>
              </a:rPr>
            </a:br>
            <a:r>
              <a:rPr lang="en-US" altLang="ja-JP" sz="2000" dirty="0">
                <a:latin typeface="+mn-ea"/>
                <a:cs typeface="Arial" panose="020B0604020202020204" pitchFamily="34" charset="0"/>
              </a:rPr>
              <a:t>- </a:t>
            </a:r>
            <a:r>
              <a:rPr lang="ja-JP" altLang="en-US" sz="2000" dirty="0">
                <a:solidFill>
                  <a:srgbClr val="FF0000"/>
                </a:solidFill>
                <a:latin typeface="+mn-ea"/>
                <a:cs typeface="Arial" panose="020B0604020202020204" pitchFamily="34" charset="0"/>
              </a:rPr>
              <a:t>上流の</a:t>
            </a:r>
            <a:r>
              <a:rPr lang="en-US" altLang="ja-JP" sz="2000" dirty="0">
                <a:solidFill>
                  <a:srgbClr val="FF0000"/>
                </a:solidFill>
                <a:latin typeface="+mn-ea"/>
                <a:cs typeface="Arial" panose="020B0604020202020204" pitchFamily="34" charset="0"/>
              </a:rPr>
              <a:t>ISP</a:t>
            </a:r>
            <a:r>
              <a:rPr lang="ja-JP" altLang="en-US" sz="2000" dirty="0">
                <a:solidFill>
                  <a:srgbClr val="FF0000"/>
                </a:solidFill>
                <a:latin typeface="+mn-ea"/>
                <a:cs typeface="Arial" panose="020B0604020202020204" pitchFamily="34" charset="0"/>
              </a:rPr>
              <a:t>や、ターゲットを防御している</a:t>
            </a:r>
            <a:r>
              <a:rPr lang="en-US" altLang="ja-JP" sz="2000" dirty="0">
                <a:solidFill>
                  <a:srgbClr val="FF0000"/>
                </a:solidFill>
                <a:latin typeface="+mn-ea"/>
                <a:cs typeface="Arial" panose="020B0604020202020204" pitchFamily="34" charset="0"/>
              </a:rPr>
              <a:t>ISP/MSSP</a:t>
            </a:r>
            <a:r>
              <a:rPr lang="ja-JP" altLang="en-US" sz="2000" dirty="0">
                <a:latin typeface="+mn-ea"/>
                <a:cs typeface="Arial" panose="020B0604020202020204" pitchFamily="34" charset="0"/>
              </a:rPr>
              <a:t>を攻撃する場合がある
</a:t>
            </a:r>
            <a:r>
              <a:rPr lang="ja-JP" altLang="en-US" dirty="0">
                <a:latin typeface="+mn-ea"/>
                <a:cs typeface="Arial" panose="020B0604020202020204" pitchFamily="34" charset="0"/>
              </a:rPr>
              <a:t>同じ手順を繰り返す</a:t>
            </a:r>
            <a:endParaRPr lang="en-US" altLang="en-US" dirty="0">
              <a:latin typeface="+mn-ea"/>
              <a:cs typeface="Arial" panose="020B0604020202020204" pitchFamily="34" charset="0"/>
            </a:endParaRPr>
          </a:p>
        </p:txBody>
      </p:sp>
    </p:spTree>
    <p:extLst>
      <p:ext uri="{BB962C8B-B14F-4D97-AF65-F5344CB8AC3E}">
        <p14:creationId xmlns:p14="http://schemas.microsoft.com/office/powerpoint/2010/main" val="3744871922"/>
      </p:ext>
    </p:extLst>
  </p:cSld>
  <p:clrMapOvr>
    <a:masterClrMapping/>
  </p:clrMapOvr>
</p:sld>
</file>

<file path=ppt/theme/theme1.xml><?xml version="1.0" encoding="utf-8"?>
<a:theme xmlns:a="http://schemas.openxmlformats.org/drawingml/2006/main" name="NETSCOUT_Section_Dividers">
  <a:themeElements>
    <a:clrScheme name="NETSCOUT 2">
      <a:dk1>
        <a:srgbClr val="53565A"/>
      </a:dk1>
      <a:lt1>
        <a:srgbClr val="FFFFFF"/>
      </a:lt1>
      <a:dk2>
        <a:srgbClr val="111820"/>
      </a:dk2>
      <a:lt2>
        <a:srgbClr val="D0D1AB"/>
      </a:lt2>
      <a:accent1>
        <a:srgbClr val="96D600"/>
      </a:accent1>
      <a:accent2>
        <a:srgbClr val="005F68"/>
      </a:accent2>
      <a:accent3>
        <a:srgbClr val="0099A7"/>
      </a:accent3>
      <a:accent4>
        <a:srgbClr val="1F355E"/>
      </a:accent4>
      <a:accent5>
        <a:srgbClr val="994878"/>
      </a:accent5>
      <a:accent6>
        <a:srgbClr val="53565A"/>
      </a:accent6>
      <a:hlink>
        <a:srgbClr val="96D600"/>
      </a:hlink>
      <a:folHlink>
        <a:srgbClr val="789D4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TSCOUT_16-9-1905.pot  -  Compatibility Mode" id="{CA016ADB-4325-476B-982D-50252562B56F}" vid="{74E936F0-D031-47CE-8FF0-314412E8153F}"/>
    </a:ext>
  </a:extLst>
</a:theme>
</file>

<file path=ppt/theme/theme2.xml><?xml version="1.0" encoding="utf-8"?>
<a:theme xmlns:a="http://schemas.openxmlformats.org/drawingml/2006/main" name="NETSCOUT_Light">
  <a:themeElements>
    <a:clrScheme name="Hyperlink">
      <a:dk1>
        <a:srgbClr val="53565A"/>
      </a:dk1>
      <a:lt1>
        <a:srgbClr val="FFFFFF"/>
      </a:lt1>
      <a:dk2>
        <a:srgbClr val="111820"/>
      </a:dk2>
      <a:lt2>
        <a:srgbClr val="D0D1AB"/>
      </a:lt2>
      <a:accent1>
        <a:srgbClr val="96D600"/>
      </a:accent1>
      <a:accent2>
        <a:srgbClr val="005F68"/>
      </a:accent2>
      <a:accent3>
        <a:srgbClr val="0099A7"/>
      </a:accent3>
      <a:accent4>
        <a:srgbClr val="1F355E"/>
      </a:accent4>
      <a:accent5>
        <a:srgbClr val="994878"/>
      </a:accent5>
      <a:accent6>
        <a:srgbClr val="53565A"/>
      </a:accent6>
      <a:hlink>
        <a:srgbClr val="789D49"/>
      </a:hlink>
      <a:folHlink>
        <a:srgbClr val="789D4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solidFill>
        <a:ln w="12700" cmpd="sng">
          <a:solidFill>
            <a:schemeClr val="tx1"/>
          </a:solid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600" dirty="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tx2"/>
          </a:solidFill>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600" dirty="0"/>
        </a:defPPr>
      </a:lstStyle>
    </a:txDef>
  </a:objectDefaults>
  <a:extraClrSchemeLst/>
  <a:extLst>
    <a:ext uri="{05A4C25C-085E-4340-85A3-A5531E510DB2}">
      <thm15:themeFamily xmlns:thm15="http://schemas.microsoft.com/office/thememl/2012/main" name="NETSCOUT_16-9-1905.pot  -  Compatibility Mode" id="{CA016ADB-4325-476B-982D-50252562B56F}" vid="{357EABDE-EF57-4DBC-8A77-BC97F2A235C3}"/>
    </a:ext>
  </a:extLst>
</a:theme>
</file>

<file path=ppt/theme/theme3.xml><?xml version="1.0" encoding="utf-8"?>
<a:theme xmlns:a="http://schemas.openxmlformats.org/drawingml/2006/main" name="NETSCOUT_Dark">
  <a:themeElements>
    <a:clrScheme name="NETSCOUT 2">
      <a:dk1>
        <a:srgbClr val="53565A"/>
      </a:dk1>
      <a:lt1>
        <a:srgbClr val="FFFFFF"/>
      </a:lt1>
      <a:dk2>
        <a:srgbClr val="111820"/>
      </a:dk2>
      <a:lt2>
        <a:srgbClr val="D0D1AB"/>
      </a:lt2>
      <a:accent1>
        <a:srgbClr val="96D600"/>
      </a:accent1>
      <a:accent2>
        <a:srgbClr val="005F68"/>
      </a:accent2>
      <a:accent3>
        <a:srgbClr val="0099A7"/>
      </a:accent3>
      <a:accent4>
        <a:srgbClr val="1F355E"/>
      </a:accent4>
      <a:accent5>
        <a:srgbClr val="994878"/>
      </a:accent5>
      <a:accent6>
        <a:srgbClr val="53565A"/>
      </a:accent6>
      <a:hlink>
        <a:srgbClr val="96D600"/>
      </a:hlink>
      <a:folHlink>
        <a:srgbClr val="789D4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cmpd="sng">
          <a:solidFill>
            <a:schemeClr val="bg1"/>
          </a:solid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600" dirty="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bg1"/>
          </a:solidFill>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solidFill>
              <a:schemeClr val="bg1"/>
            </a:solidFill>
          </a:defRPr>
        </a:defPPr>
      </a:lstStyle>
    </a:txDef>
  </a:objectDefaults>
  <a:extraClrSchemeLst/>
  <a:extLst>
    <a:ext uri="{05A4C25C-085E-4340-85A3-A5531E510DB2}">
      <thm15:themeFamily xmlns:thm15="http://schemas.microsoft.com/office/thememl/2012/main" name="NETSCOUT_16-9-1905.pot  -  Compatibility Mode" id="{CA016ADB-4325-476B-982D-50252562B56F}" vid="{9547ED53-3506-42BA-A34A-607554475B7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FFC35DC13590145895FA26EBB4346DA" ma:contentTypeVersion="17" ma:contentTypeDescription="Create a new document." ma:contentTypeScope="" ma:versionID="3edc9c545c5669016b3c457734435314">
  <xsd:schema xmlns:xsd="http://www.w3.org/2001/XMLSchema" xmlns:xs="http://www.w3.org/2001/XMLSchema" xmlns:p="http://schemas.microsoft.com/office/2006/metadata/properties" xmlns:ns1="http://schemas.microsoft.com/sharepoint/v3" xmlns:ns3="d2ca522e-5e53-4151-a9af-5fe590148d1e" xmlns:ns4="a6be7975-fcd4-4c10-99ca-5f2ad1e5db74" targetNamespace="http://schemas.microsoft.com/office/2006/metadata/properties" ma:root="true" ma:fieldsID="8ded7327268d40bf28ce4a0d66ef08e2" ns1:_="" ns3:_="" ns4:_="">
    <xsd:import namespace="http://schemas.microsoft.com/sharepoint/v3"/>
    <xsd:import namespace="d2ca522e-5e53-4151-a9af-5fe590148d1e"/>
    <xsd:import namespace="a6be7975-fcd4-4c10-99ca-5f2ad1e5db74"/>
    <xsd:element name="properties">
      <xsd:complexType>
        <xsd:sequence>
          <xsd:element name="documentManagement">
            <xsd:complexType>
              <xsd:all>
                <xsd:element ref="ns3:SharedWithUsers" minOccurs="0"/>
                <xsd:element ref="ns3:SharedWithDetails" minOccurs="0"/>
                <xsd:element ref="ns3:SharingHintHash" minOccurs="0"/>
                <xsd:element ref="ns3:LastSharedByTime" minOccurs="0"/>
                <xsd:element ref="ns3:LastSharedByUser" minOccurs="0"/>
                <xsd:element ref="ns1:_ip_UnifiedCompliancePolicyProperties" minOccurs="0"/>
                <xsd:element ref="ns1:_ip_UnifiedCompliancePolicyUIAction"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description="" ma:hidden="true" ma:internalName="_ip_UnifiedCompliancePolicyProperties">
      <xsd:simpleType>
        <xsd:restriction base="dms:Note"/>
      </xsd:simpleType>
    </xsd:element>
    <xsd:element name="_ip_UnifiedCompliancePolicyUIAction" ma:index="14"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2ca522e-5e53-4151-a9af-5fe590148d1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Time" ma:index="11" nillable="true" ma:displayName="Last Shared By Time" ma:internalName="LastSharedByTime" ma:readOnly="true">
      <xsd:simpleType>
        <xsd:restriction base="dms:DateTime"/>
      </xsd:simpleType>
    </xsd:element>
    <xsd:element name="LastSharedByUser" ma:index="12" nillable="true" ma:displayName="Last Shared By User" ma:description="" ma:internalName="LastSharedByUse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6be7975-fcd4-4c10-99ca-5f2ad1e5db74" elementFormDefault="qualified">
    <xsd:import namespace="http://schemas.microsoft.com/office/2006/documentManagement/types"/>
    <xsd:import namespace="http://schemas.microsoft.com/office/infopath/2007/PartnerControls"/>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OCR" ma:index="19" nillable="true" ma:displayName="MediaServiceOCR" ma:internalName="MediaServiceOCR" ma:readOnly="true">
      <xsd:simpleType>
        <xsd:restriction base="dms:Note">
          <xsd:maxLength value="255"/>
        </xsd:restriction>
      </xsd:simpleType>
    </xsd:element>
    <xsd:element name="MediaServiceLocation" ma:index="20" nillable="true" ma:displayName="MediaServiceLocation" ma:internalName="MediaServiceLocation"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ABB0FB78-9121-4EF5-A708-AE4EDEF46815}">
  <ds:schemaRefs>
    <ds:schemaRef ds:uri="http://schemas.microsoft.com/sharepoint/v3/contenttype/forms"/>
  </ds:schemaRefs>
</ds:datastoreItem>
</file>

<file path=customXml/itemProps2.xml><?xml version="1.0" encoding="utf-8"?>
<ds:datastoreItem xmlns:ds="http://schemas.openxmlformats.org/officeDocument/2006/customXml" ds:itemID="{BD3F1842-7B00-49D1-A237-AE212BE30B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2ca522e-5e53-4151-a9af-5fe590148d1e"/>
    <ds:schemaRef ds:uri="a6be7975-fcd4-4c10-99ca-5f2ad1e5db7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E425250-DFC3-4D18-8AC1-FA0F6D719F71}">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NETSCOUT_Section_Dividers</Template>
  <TotalTime>197</TotalTime>
  <Words>2625</Words>
  <Application>Microsoft Office PowerPoint</Application>
  <PresentationFormat>ユーザー設定</PresentationFormat>
  <Paragraphs>55</Paragraphs>
  <Slides>23</Slides>
  <Notes>1</Notes>
  <HiddenSlides>2</HiddenSlides>
  <MMClips>0</MMClips>
  <ScaleCrop>false</ScaleCrop>
  <HeadingPairs>
    <vt:vector size="6" baseType="variant">
      <vt:variant>
        <vt:lpstr>使用されているフォント</vt:lpstr>
      </vt:variant>
      <vt:variant>
        <vt:i4>2</vt:i4>
      </vt:variant>
      <vt:variant>
        <vt:lpstr>テーマ</vt:lpstr>
      </vt:variant>
      <vt:variant>
        <vt:i4>3</vt:i4>
      </vt:variant>
      <vt:variant>
        <vt:lpstr>スライド タイトル</vt:lpstr>
      </vt:variant>
      <vt:variant>
        <vt:i4>23</vt:i4>
      </vt:variant>
    </vt:vector>
  </HeadingPairs>
  <TitlesOfParts>
    <vt:vector size="28" baseType="lpstr">
      <vt:lpstr>ＭＳ Ｐゴシック</vt:lpstr>
      <vt:lpstr>Arial</vt:lpstr>
      <vt:lpstr>NETSCOUT_Section_Dividers</vt:lpstr>
      <vt:lpstr>NETSCOUT_Light</vt:lpstr>
      <vt:lpstr>NETSCOUT_Dark</vt:lpstr>
      <vt:lpstr>PowerPoint プレゼンテーション</vt:lpstr>
      <vt:lpstr>Agenda</vt:lpstr>
      <vt:lpstr>背景と現状
</vt:lpstr>
      <vt:lpstr>DDoS恐喝とは何?
</vt:lpstr>
      <vt:lpstr>DDoS恐喝はどのように実行される?
</vt:lpstr>
      <vt:lpstr>DDoS恐喝はどのように達成される?
</vt:lpstr>
      <vt:lpstr>観測と分析
</vt:lpstr>
      <vt:lpstr>状況報告（2020年9月17日)
</vt:lpstr>
      <vt:lpstr>観測された攻撃サイクル
</vt:lpstr>
      <vt:lpstr>恐喝要求の詳細
</vt:lpstr>
      <vt:lpstr>DDoS攻撃方法とその強度
</vt:lpstr>
      <vt:lpstr>DDoS攻撃方法とその強度
</vt:lpstr>
      <vt:lpstr>DDoS 防御に関する考慮事項
</vt:lpstr>
      <vt:lpstr>DDoS 防御に関する考慮事項
</vt:lpstr>
      <vt:lpstr>利用可能なリソースの活用</vt:lpstr>
      <vt:lpstr>ASERT脅威アドバイザリー(Threat Advisory)/サマリー(Threat Summary) 、ウェビナー</vt:lpstr>
      <vt:lpstr>結論と次のステップ
</vt:lpstr>
      <vt:lpstr>結論
</vt:lpstr>
      <vt:lpstr>次のステップ
</vt:lpstr>
      <vt:lpstr>PowerPoint プレゼンテーション</vt:lpstr>
      <vt:lpstr>PowerPoint プレゼンテーション</vt:lpstr>
      <vt:lpstr>NETSCOUT Slack経由でASERTに連絡する
</vt:lpstr>
      <vt:lpstr>NETSCOUT Slackにアクセスする方法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Modi, Hardik</dc:creator>
  <cp:lastModifiedBy>Inomata, Susumu</cp:lastModifiedBy>
  <cp:revision>3</cp:revision>
  <dcterms:created xsi:type="dcterms:W3CDTF">2020-09-15T20:55:05Z</dcterms:created>
  <dcterms:modified xsi:type="dcterms:W3CDTF">2020-09-19T10:08:36Z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0x0101002FFC35DC13590145895FA26EBB4346DA</vt:lpwstr>
  </property>
</Properties>
</file>