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529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773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736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255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887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7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406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295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205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697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098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D0839-26D9-4D2B-B2A8-AFADA6CF816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626F-FBA9-4614-B624-36EA21A0D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42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図 4" descr="グラフ&#10;&#10;自動的に生成された説明" hidden="1">
            <a:extLst>
              <a:ext uri="{FF2B5EF4-FFF2-40B4-BE49-F238E27FC236}">
                <a16:creationId xmlns:a16="http://schemas.microsoft.com/office/drawing/2014/main" id="{817EFADF-53FD-4C54-AD8A-250083EA66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4" b="2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72F12B9-02DF-4B99-A27F-892D687D4171}"/>
              </a:ext>
            </a:extLst>
          </p:cNvPr>
          <p:cNvSpPr/>
          <p:nvPr/>
        </p:nvSpPr>
        <p:spPr>
          <a:xfrm>
            <a:off x="3482622" y="1010675"/>
            <a:ext cx="2466622" cy="682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FE43E56-1949-42EF-811C-149F1C24B629}"/>
              </a:ext>
            </a:extLst>
          </p:cNvPr>
          <p:cNvSpPr/>
          <p:nvPr/>
        </p:nvSpPr>
        <p:spPr>
          <a:xfrm>
            <a:off x="6312453" y="956893"/>
            <a:ext cx="2466622" cy="682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 dirty="0">
              <a:solidFill>
                <a:sysClr val="windowText" lastClr="000000"/>
              </a:solidFill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6152CFC3-8E0B-40EB-AC7C-1A5252F3F1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0"/>
          <a:stretch/>
        </p:blipFill>
        <p:spPr>
          <a:xfrm>
            <a:off x="114300" y="0"/>
            <a:ext cx="89154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724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図 2" descr="グラフ, 棒グラフ&#10;&#10;自動的に生成された説明">
            <a:extLst>
              <a:ext uri="{FF2B5EF4-FFF2-40B4-BE49-F238E27FC236}">
                <a16:creationId xmlns:a16="http://schemas.microsoft.com/office/drawing/2014/main" id="{0004DE88-055F-4DCB-BFE3-E90AD63151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" r="3448" b="2"/>
          <a:stretch/>
        </p:blipFill>
        <p:spPr>
          <a:xfrm>
            <a:off x="162436" y="1282"/>
            <a:ext cx="8819127" cy="685671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86DD1E0-D4C7-43F2-A863-4A341D720167}"/>
              </a:ext>
            </a:extLst>
          </p:cNvPr>
          <p:cNvSpPr/>
          <p:nvPr/>
        </p:nvSpPr>
        <p:spPr>
          <a:xfrm>
            <a:off x="1600200" y="336885"/>
            <a:ext cx="6136105" cy="385010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【</a:t>
            </a:r>
            <a:r>
              <a:rPr kumimoji="1" lang="ja-JP" altLang="en-US" b="1" dirty="0"/>
              <a:t>児童ポルノ事犯</a:t>
            </a:r>
            <a:r>
              <a:rPr kumimoji="1" lang="en-US" altLang="ja-JP" dirty="0"/>
              <a:t>】</a:t>
            </a:r>
            <a:r>
              <a:rPr kumimoji="1" lang="ja-JP" altLang="en-US" b="1" dirty="0"/>
              <a:t>被害態様別（製造手段別）の割合</a:t>
            </a:r>
          </a:p>
        </p:txBody>
      </p:sp>
    </p:spTree>
    <p:extLst>
      <p:ext uri="{BB962C8B-B14F-4D97-AF65-F5344CB8AC3E}">
        <p14:creationId xmlns:p14="http://schemas.microsoft.com/office/powerpoint/2010/main" val="27383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図 2" descr="グラフ, 棒グラフ&#10;&#10;自動的に生成された説明">
            <a:extLst>
              <a:ext uri="{FF2B5EF4-FFF2-40B4-BE49-F238E27FC236}">
                <a16:creationId xmlns:a16="http://schemas.microsoft.com/office/drawing/2014/main" id="{C6D6D55A-5CEB-47F2-8E3B-BD5BA5E149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" r="4259" b="2262"/>
          <a:stretch/>
        </p:blipFill>
        <p:spPr>
          <a:xfrm>
            <a:off x="83460" y="0"/>
            <a:ext cx="8952257" cy="68580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B2F87BE-E6D2-400C-AE5D-C73626FDDC1E}"/>
              </a:ext>
            </a:extLst>
          </p:cNvPr>
          <p:cNvSpPr/>
          <p:nvPr/>
        </p:nvSpPr>
        <p:spPr>
          <a:xfrm>
            <a:off x="397042" y="144379"/>
            <a:ext cx="8506326" cy="830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B51803D-97C1-4851-8CC4-48C3FE589984}"/>
              </a:ext>
            </a:extLst>
          </p:cNvPr>
          <p:cNvSpPr/>
          <p:nvPr/>
        </p:nvSpPr>
        <p:spPr>
          <a:xfrm>
            <a:off x="397042" y="264693"/>
            <a:ext cx="8301789" cy="525529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【</a:t>
            </a:r>
            <a:r>
              <a:rPr kumimoji="1" lang="ja-JP" altLang="en-US" b="1" dirty="0"/>
              <a:t>児童ポルノ事犯</a:t>
            </a:r>
            <a:r>
              <a:rPr kumimoji="1" lang="en-US" altLang="ja-JP" dirty="0"/>
              <a:t>】</a:t>
            </a:r>
            <a:r>
              <a:rPr kumimoji="1" lang="ja-JP" altLang="en-US" b="1" dirty="0"/>
              <a:t>児童が自らを撮影した画像に伴う被害に遭った児童の推移</a:t>
            </a:r>
          </a:p>
        </p:txBody>
      </p:sp>
    </p:spTree>
    <p:extLst>
      <p:ext uri="{BB962C8B-B14F-4D97-AF65-F5344CB8AC3E}">
        <p14:creationId xmlns:p14="http://schemas.microsoft.com/office/powerpoint/2010/main" val="646617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アプリケーション, テーブル, Excel&#10;&#10;自動的に生成された説明">
            <a:extLst>
              <a:ext uri="{FF2B5EF4-FFF2-40B4-BE49-F238E27FC236}">
                <a16:creationId xmlns:a16="http://schemas.microsoft.com/office/drawing/2014/main" id="{78968D80-D2C6-456E-B2B1-DE83C943A7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6" t="7567" r="8750" b="3924"/>
          <a:stretch/>
        </p:blipFill>
        <p:spPr>
          <a:xfrm>
            <a:off x="0" y="571973"/>
            <a:ext cx="9115553" cy="551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345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図 2" descr="グラフ, 折れ線グラフ&#10;&#10;自動的に生成された説明">
            <a:extLst>
              <a:ext uri="{FF2B5EF4-FFF2-40B4-BE49-F238E27FC236}">
                <a16:creationId xmlns:a16="http://schemas.microsoft.com/office/drawing/2014/main" id="{690062DF-F6D7-4796-8ED1-584996BF63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1" t="6203" r="9784" b="8817"/>
          <a:stretch/>
        </p:blipFill>
        <p:spPr>
          <a:xfrm>
            <a:off x="90539" y="577474"/>
            <a:ext cx="8962922" cy="542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20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&#10;&#10;自動的に生成された説明">
            <a:extLst>
              <a:ext uri="{FF2B5EF4-FFF2-40B4-BE49-F238E27FC236}">
                <a16:creationId xmlns:a16="http://schemas.microsoft.com/office/drawing/2014/main" id="{FE4D5B0E-8500-4219-AD0B-DE548D7899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1" t="6150" r="7895" b="4053"/>
          <a:stretch/>
        </p:blipFill>
        <p:spPr>
          <a:xfrm>
            <a:off x="60829" y="541420"/>
            <a:ext cx="9022342" cy="540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127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ーブル&#10;&#10;自動的に生成された説明">
            <a:extLst>
              <a:ext uri="{FF2B5EF4-FFF2-40B4-BE49-F238E27FC236}">
                <a16:creationId xmlns:a16="http://schemas.microsoft.com/office/drawing/2014/main" id="{C1FBF2E3-DA09-424D-832E-3744BCB8B7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5" t="6923" r="8289" b="8045"/>
          <a:stretch/>
        </p:blipFill>
        <p:spPr>
          <a:xfrm>
            <a:off x="41364" y="733379"/>
            <a:ext cx="9061272" cy="5391242"/>
          </a:xfrm>
          <a:prstGeom prst="rect">
            <a:avLst/>
          </a:prstGeom>
        </p:spPr>
      </p:pic>
      <p:pic>
        <p:nvPicPr>
          <p:cNvPr id="5" name="図 4" descr="テーブル&#10;&#10;自動的に生成された説明">
            <a:extLst>
              <a:ext uri="{FF2B5EF4-FFF2-40B4-BE49-F238E27FC236}">
                <a16:creationId xmlns:a16="http://schemas.microsoft.com/office/drawing/2014/main" id="{30ED694B-A541-4E35-BB10-70B1F338AB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7" t="20745" r="10638" b="11802"/>
          <a:stretch/>
        </p:blipFill>
        <p:spPr>
          <a:xfrm>
            <a:off x="153482" y="1600201"/>
            <a:ext cx="8847643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744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35</Words>
  <Application>Microsoft Office PowerPoint</Application>
  <PresentationFormat>画面に合わせる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tani tomoko</dc:creator>
  <cp:lastModifiedBy>tani tomoko</cp:lastModifiedBy>
  <cp:revision>6</cp:revision>
  <dcterms:created xsi:type="dcterms:W3CDTF">2020-10-18T00:40:08Z</dcterms:created>
  <dcterms:modified xsi:type="dcterms:W3CDTF">2021-01-12T07:31:43Z</dcterms:modified>
</cp:coreProperties>
</file>